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C910"/>
    <a:srgbClr val="D9D9D9"/>
    <a:srgbClr val="D3D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81C58A-8A0E-4CC9-BC66-C489C2AFB5AF}" v="2" dt="2023-08-24T10:41:00.3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 autoAdjust="0"/>
  </p:normalViewPr>
  <p:slideViewPr>
    <p:cSldViewPr snapToGrid="0" snapToObjects="1">
      <p:cViewPr varScale="1">
        <p:scale>
          <a:sx n="101" d="100"/>
          <a:sy n="101" d="100"/>
        </p:scale>
        <p:origin x="240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ce Shelton-Agar" userId="cd98bf0d-82b9-42a5-97af-0f8c19c04aa9" providerId="ADAL" clId="{F881C58A-8A0E-4CC9-BC66-C489C2AFB5AF}"/>
    <pc:docChg chg="modSld">
      <pc:chgData name="Alice Shelton-Agar" userId="cd98bf0d-82b9-42a5-97af-0f8c19c04aa9" providerId="ADAL" clId="{F881C58A-8A0E-4CC9-BC66-C489C2AFB5AF}" dt="2023-08-24T10:41:00.342" v="1" actId="1076"/>
      <pc:docMkLst>
        <pc:docMk/>
      </pc:docMkLst>
      <pc:sldChg chg="addSp modSp">
        <pc:chgData name="Alice Shelton-Agar" userId="cd98bf0d-82b9-42a5-97af-0f8c19c04aa9" providerId="ADAL" clId="{F881C58A-8A0E-4CC9-BC66-C489C2AFB5AF}" dt="2023-08-24T10:41:00.342" v="1" actId="1076"/>
        <pc:sldMkLst>
          <pc:docMk/>
          <pc:sldMk cId="0" sldId="257"/>
        </pc:sldMkLst>
        <pc:picChg chg="add mod">
          <ac:chgData name="Alice Shelton-Agar" userId="cd98bf0d-82b9-42a5-97af-0f8c19c04aa9" providerId="ADAL" clId="{F881C58A-8A0E-4CC9-BC66-C489C2AFB5AF}" dt="2023-08-24T10:41:00.342" v="1" actId="1076"/>
          <ac:picMkLst>
            <pc:docMk/>
            <pc:sldMk cId="0" sldId="257"/>
            <ac:picMk id="5" creationId="{FEC622CB-53F9-C2D8-91A1-653EF6D428A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BFFABC-323F-4579-B68B-DB78B53BCA34}" type="datetimeFigureOut">
              <a:rPr lang="en-GB" smtClean="0"/>
              <a:t>24/08/2023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B275F-EC74-400E-8DBC-E9EBD838C8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336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map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89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14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40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8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81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31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92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13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81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90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07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ED9C8-F09A-4D9E-BEC0-4725162E21FF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9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2c3983cc-6aab-400c-81cf-efda077df934/?pbi_source=PowerPoin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textbox ,card ,card ,card ,card ,card ,textbox ,textbox ,textbox ,map ,textbox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Page 1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00E2CB3-E79E-C5AD-0B37-2230EFDD7C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" t="11131" r="49790" b="9217"/>
          <a:stretch/>
        </p:blipFill>
        <p:spPr bwMode="auto">
          <a:xfrm>
            <a:off x="613896" y="701866"/>
            <a:ext cx="6726272" cy="561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EC622CB-53F9-C2D8-91A1-653EF6D428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1" t="24" r="21657" b="-24"/>
          <a:stretch/>
        </p:blipFill>
        <p:spPr bwMode="auto">
          <a:xfrm>
            <a:off x="613896" y="701866"/>
            <a:ext cx="6726272" cy="561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Words>62</Words>
  <Application>Microsoft Office PowerPoint</Application>
  <PresentationFormat>Widescreen</PresentationFormat>
  <Paragraphs>36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Custom Design</vt:lpstr>
      <vt:lpstr>Page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Power BI</dc:creator>
  <cp:lastModifiedBy>Alice Shelton-Agar</cp:lastModifiedBy>
  <cp:revision>5</cp:revision>
  <dcterms:created xsi:type="dcterms:W3CDTF">2016-09-04T11:54:55Z</dcterms:created>
  <dcterms:modified xsi:type="dcterms:W3CDTF">2023-08-24T10:41:04Z</dcterms:modified>
</cp:coreProperties>
</file>