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06A07-F022-4664-9347-18F03FBEED86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F5DA7-9E6B-4B17-8A4C-31698850D8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66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9963C0C-1D2A-BFB3-8A71-A8E71CB0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" r="6919"/>
          <a:stretch/>
        </p:blipFill>
        <p:spPr bwMode="auto">
          <a:xfrm>
            <a:off x="592631" y="712498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2023-08-24T14:45:09Z</dcterms:modified>
</cp:coreProperties>
</file>