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55" d="100"/>
          <a:sy n="55" d="100"/>
        </p:scale>
        <p:origin x="348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72582-A43A-4F67-B150-121DAF3471CD}" type="datetimeFigureOut">
              <a:rPr lang="en-GB" smtClean="0"/>
              <a:t>04/01/2024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742E01-5F35-4EA5-9923-7487CF1EB9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468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Page 1</a:t>
            </a:r>
          </a:p>
        </p:txBody>
      </p:sp>
      <p:pic>
        <p:nvPicPr>
          <p:cNvPr id="5" name="Picture 4" descr="A building with a screen on the side of it&#10;&#10;Description automatically generated">
            <a:extLst>
              <a:ext uri="{FF2B5EF4-FFF2-40B4-BE49-F238E27FC236}">
                <a16:creationId xmlns:a16="http://schemas.microsoft.com/office/drawing/2014/main" id="{AEBEBF32-8059-58AE-B380-5D881A0A1BA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400" r="26914" b="16617"/>
          <a:stretch/>
        </p:blipFill>
        <p:spPr>
          <a:xfrm>
            <a:off x="613458" y="636105"/>
            <a:ext cx="6667018" cy="57183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62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Alex Rodrigues</cp:lastModifiedBy>
  <cp:revision>5</cp:revision>
  <dcterms:created xsi:type="dcterms:W3CDTF">2016-09-04T11:54:55Z</dcterms:created>
  <dcterms:modified xsi:type="dcterms:W3CDTF">2024-01-04T15:16:37Z</dcterms:modified>
</cp:coreProperties>
</file>