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48" d="100"/>
          <a:sy n="48" d="100"/>
        </p:scale>
        <p:origin x="60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DAC12-11CD-49B9-8776-22A1DEEC6E70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C989A-DD3F-4E05-A69A-82F0286C5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1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map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c3983cc-6aab-400c-81cf-efda077df934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map ,textbox ,textbox ,textbox ,card ,card ,card ,card ,card ,textbox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Page 1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4F526B5-9889-A9A7-A582-5BA4F3CD1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0101" y="712498"/>
            <a:ext cx="6726272" cy="5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Alice Shelton-Agar</cp:lastModifiedBy>
  <cp:revision>5</cp:revision>
  <dcterms:created xsi:type="dcterms:W3CDTF">2016-09-04T11:54:55Z</dcterms:created>
  <dcterms:modified xsi:type="dcterms:W3CDTF">2023-08-18T12:51:08Z</dcterms:modified>
</cp:coreProperties>
</file>