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44DEC3C-1545-49DD-A6CC-541B1D5AEF10}"/>
    <pc:docChg chg="delSld">
      <pc:chgData name="Phillip Fernandes" userId="458c9775-3a6f-4fa2-acaf-4b5de693243b" providerId="ADAL" clId="{B44DEC3C-1545-49DD-A6CC-541B1D5AEF10}" dt="2023-08-22T12:14:43.951" v="0" actId="47"/>
      <pc:docMkLst>
        <pc:docMk/>
      </pc:docMkLst>
      <pc:sldChg chg="del">
        <pc:chgData name="Phillip Fernandes" userId="458c9775-3a6f-4fa2-acaf-4b5de693243b" providerId="ADAL" clId="{B44DEC3C-1545-49DD-A6CC-541B1D5AEF10}" dt="2023-08-22T12:14:43.95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44DEC3C-1545-49DD-A6CC-541B1D5AEF10}" dt="2023-08-22T12:14:43.95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B44DEC3C-1545-49DD-A6CC-541B1D5AEF10}" dt="2023-08-22T12:14:43.951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44DEC3C-1545-49DD-A6CC-541B1D5AEF10}" dt="2023-08-22T12:14:43.951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E831-50FE-42AE-B4D0-28863F6D48C8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A63B-FE3B-4E28-87F7-4A8E7425C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C3509B-D86C-69BA-0A36-5503F780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18644"/>
          <a:stretch/>
        </p:blipFill>
        <p:spPr bwMode="auto">
          <a:xfrm>
            <a:off x="592631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2023-08-22T12:14:47Z</dcterms:modified>
</cp:coreProperties>
</file>