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A97E1-6BDE-4852-9784-28CF78F60D74}" v="4" dt="2023-08-21T12:10:23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96AA97E1-6BDE-4852-9784-28CF78F60D74}"/>
    <pc:docChg chg="delSld modSld">
      <pc:chgData name="Phillip Fernandes" userId="458c9775-3a6f-4fa2-acaf-4b5de693243b" providerId="ADAL" clId="{96AA97E1-6BDE-4852-9784-28CF78F60D74}" dt="2023-08-21T12:10:23.833" v="4" actId="1036"/>
      <pc:docMkLst>
        <pc:docMk/>
      </pc:docMkLst>
      <pc:sldChg chg="del">
        <pc:chgData name="Phillip Fernandes" userId="458c9775-3a6f-4fa2-acaf-4b5de693243b" providerId="ADAL" clId="{96AA97E1-6BDE-4852-9784-28CF78F60D74}" dt="2023-08-21T12:10:18.732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96AA97E1-6BDE-4852-9784-28CF78F60D74}" dt="2023-08-21T12:10:23.833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96AA97E1-6BDE-4852-9784-28CF78F60D74}" dt="2023-08-21T12:10:23.833" v="4" actId="1036"/>
          <ac:picMkLst>
            <pc:docMk/>
            <pc:sldMk cId="0" sldId="257"/>
            <ac:picMk id="2" creationId="{3B0B411B-49A7-D4B4-C6B6-2E90838E58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6FE99-8ABD-47D0-97B4-BC981E740C15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E6F05-940B-43C5-83E1-06A01DC3A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B0B411B-49A7-D4B4-C6B6-2E90838E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18635"/>
          <a:stretch/>
        </p:blipFill>
        <p:spPr bwMode="auto">
          <a:xfrm>
            <a:off x="626945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2023-08-21T12:10:28Z</dcterms:modified>
</cp:coreProperties>
</file>