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F5255-C21C-41C5-80F5-6809BA9E24C5}" v="3" dt="2023-08-23T16:04:26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B6DF5255-C21C-41C5-80F5-6809BA9E24C5}"/>
    <pc:docChg chg="delSld modSld">
      <pc:chgData name="Phillip Fernandes" userId="458c9775-3a6f-4fa2-acaf-4b5de693243b" providerId="ADAL" clId="{B6DF5255-C21C-41C5-80F5-6809BA9E24C5}" dt="2023-08-23T16:04:26.127" v="4"/>
      <pc:docMkLst>
        <pc:docMk/>
      </pc:docMkLst>
      <pc:sldChg chg="del">
        <pc:chgData name="Phillip Fernandes" userId="458c9775-3a6f-4fa2-acaf-4b5de693243b" providerId="ADAL" clId="{B6DF5255-C21C-41C5-80F5-6809BA9E24C5}" dt="2023-08-23T16:03:46.460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B6DF5255-C21C-41C5-80F5-6809BA9E24C5}" dt="2023-08-23T16:04:22.880" v="2"/>
        <pc:sldMkLst>
          <pc:docMk/>
          <pc:sldMk cId="0" sldId="257"/>
        </pc:sldMkLst>
        <pc:picChg chg="add mod">
          <ac:chgData name="Phillip Fernandes" userId="458c9775-3a6f-4fa2-acaf-4b5de693243b" providerId="ADAL" clId="{B6DF5255-C21C-41C5-80F5-6809BA9E24C5}" dt="2023-08-23T16:04:22.880" v="2"/>
          <ac:picMkLst>
            <pc:docMk/>
            <pc:sldMk cId="0" sldId="257"/>
            <ac:picMk id="2" creationId="{68755DDD-5EA5-FA4B-8D07-D78BB3B025B6}"/>
          </ac:picMkLst>
        </pc:picChg>
      </pc:sldChg>
      <pc:sldChg chg="addSp modSp">
        <pc:chgData name="Phillip Fernandes" userId="458c9775-3a6f-4fa2-acaf-4b5de693243b" providerId="ADAL" clId="{B6DF5255-C21C-41C5-80F5-6809BA9E24C5}" dt="2023-08-23T16:04:24.305" v="3"/>
        <pc:sldMkLst>
          <pc:docMk/>
          <pc:sldMk cId="0" sldId="258"/>
        </pc:sldMkLst>
        <pc:picChg chg="add mod">
          <ac:chgData name="Phillip Fernandes" userId="458c9775-3a6f-4fa2-acaf-4b5de693243b" providerId="ADAL" clId="{B6DF5255-C21C-41C5-80F5-6809BA9E24C5}" dt="2023-08-23T16:04:24.305" v="3"/>
          <ac:picMkLst>
            <pc:docMk/>
            <pc:sldMk cId="0" sldId="258"/>
            <ac:picMk id="2" creationId="{778359C9-BDCD-DAD8-AD0B-1343C1357852}"/>
          </ac:picMkLst>
        </pc:picChg>
      </pc:sldChg>
      <pc:sldChg chg="addSp modSp">
        <pc:chgData name="Phillip Fernandes" userId="458c9775-3a6f-4fa2-acaf-4b5de693243b" providerId="ADAL" clId="{B6DF5255-C21C-41C5-80F5-6809BA9E24C5}" dt="2023-08-23T16:04:26.127" v="4"/>
        <pc:sldMkLst>
          <pc:docMk/>
          <pc:sldMk cId="0" sldId="259"/>
        </pc:sldMkLst>
        <pc:picChg chg="add mod">
          <ac:chgData name="Phillip Fernandes" userId="458c9775-3a6f-4fa2-acaf-4b5de693243b" providerId="ADAL" clId="{B6DF5255-C21C-41C5-80F5-6809BA9E24C5}" dt="2023-08-23T16:04:26.127" v="4"/>
          <ac:picMkLst>
            <pc:docMk/>
            <pc:sldMk cId="0" sldId="259"/>
            <ac:picMk id="2" creationId="{DF017D36-5DE0-3375-5133-0B9A0069FC99}"/>
          </ac:picMkLst>
        </pc:picChg>
      </pc:sldChg>
      <pc:sldChg chg="del">
        <pc:chgData name="Phillip Fernandes" userId="458c9775-3a6f-4fa2-acaf-4b5de693243b" providerId="ADAL" clId="{B6DF5255-C21C-41C5-80F5-6809BA9E24C5}" dt="2023-08-23T16:03:49.430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B6DF5255-C21C-41C5-80F5-6809BA9E24C5}" dt="2023-08-23T16:03:49.430" v="1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68EFD768-022A-415F-9A8E-8B00C70F99AF}"/>
    <pc:docChg chg="delSld">
      <pc:chgData name="Phillip Fernandes" userId="458c9775-3a6f-4fa2-acaf-4b5de693243b" providerId="ADAL" clId="{68EFD768-022A-415F-9A8E-8B00C70F99AF}" dt="2023-08-23T16:05:34.190" v="0" actId="47"/>
      <pc:docMkLst>
        <pc:docMk/>
      </pc:docMkLst>
      <pc:sldChg chg="del">
        <pc:chgData name="Phillip Fernandes" userId="458c9775-3a6f-4fa2-acaf-4b5de693243b" providerId="ADAL" clId="{68EFD768-022A-415F-9A8E-8B00C70F99AF}" dt="2023-08-23T16:05:34.190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68EFD768-022A-415F-9A8E-8B00C70F99AF}" dt="2023-08-23T16:05:34.190" v="0" actId="47"/>
        <pc:sldMkLst>
          <pc:docMk/>
          <pc:sldMk cId="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02BC4-F949-463E-9E4E-F8CDEED0645F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37306-8111-42B3-8004-575AE73FB8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5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 descr="A person looking at her phone&#10;&#10;Description automatically generated">
            <a:extLst>
              <a:ext uri="{FF2B5EF4-FFF2-40B4-BE49-F238E27FC236}">
                <a16:creationId xmlns:a16="http://schemas.microsoft.com/office/drawing/2014/main" id="{68755DDD-5EA5-FA4B-8D07-D78BB3B02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19" y="713019"/>
            <a:ext cx="6617208" cy="5559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2023-08-23T16:05:36Z</dcterms:modified>
</cp:coreProperties>
</file>