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03BB538-F828-4D65-B6D1-C67AF1A8B4E8}"/>
    <pc:docChg chg="delSld">
      <pc:chgData name="Phillip Fernandes" userId="458c9775-3a6f-4fa2-acaf-4b5de693243b" providerId="ADAL" clId="{B03BB538-F828-4D65-B6D1-C67AF1A8B4E8}" dt="2023-08-22T12:24:18.708" v="1" actId="47"/>
      <pc:docMkLst>
        <pc:docMk/>
      </pc:docMkLst>
      <pc:sldChg chg="del">
        <pc:chgData name="Phillip Fernandes" userId="458c9775-3a6f-4fa2-acaf-4b5de693243b" providerId="ADAL" clId="{B03BB538-F828-4D65-B6D1-C67AF1A8B4E8}" dt="2023-08-22T12:24:16.36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03BB538-F828-4D65-B6D1-C67AF1A8B4E8}" dt="2023-08-22T12:24:18.708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03BB538-F828-4D65-B6D1-C67AF1A8B4E8}" dt="2023-08-22T12:24:18.708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B03BB538-F828-4D65-B6D1-C67AF1A8B4E8}" dt="2023-08-22T12:24:18.708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5DE0-4D68-48DD-806D-180A1C8FCDF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D367-0EEB-42A5-AB1D-24DF5138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6" name="Picture 5" descr="Cars on the road with a billboard&#10;&#10;Description automatically generated">
            <a:extLst>
              <a:ext uri="{FF2B5EF4-FFF2-40B4-BE49-F238E27FC236}">
                <a16:creationId xmlns:a16="http://schemas.microsoft.com/office/drawing/2014/main" id="{03CF0185-9516-4339-902F-423F75C22D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32" r="27078" b="17576"/>
          <a:stretch/>
        </p:blipFill>
        <p:spPr>
          <a:xfrm>
            <a:off x="566530" y="691008"/>
            <a:ext cx="6728792" cy="5651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2024-02-05T10:55:21Z</dcterms:modified>
</cp:coreProperties>
</file>