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7E2E-A62F-4475-92E1-115D9D65BFC8}" v="30" dt="2023-08-21T13:28:4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A27D7E2E-A62F-4475-92E1-115D9D65BFC8}"/>
    <pc:docChg chg="modSld">
      <pc:chgData name="Phillip Fernandes" userId="458c9775-3a6f-4fa2-acaf-4b5de693243b" providerId="ADAL" clId="{A27D7E2E-A62F-4475-92E1-115D9D65BFC8}" dt="2023-08-21T13:28:53.612" v="36" actId="1038"/>
      <pc:docMkLst>
        <pc:docMk/>
      </pc:docMkLst>
      <pc:sldChg chg="addSp modSp">
        <pc:chgData name="Phillip Fernandes" userId="458c9775-3a6f-4fa2-acaf-4b5de693243b" providerId="ADAL" clId="{A27D7E2E-A62F-4475-92E1-115D9D65BFC8}" dt="2023-08-21T13:27:45.809" v="3" actId="1036"/>
        <pc:sldMkLst>
          <pc:docMk/>
          <pc:sldMk cId="0" sldId="257"/>
        </pc:sldMkLst>
        <pc:picChg chg="add mod">
          <ac:chgData name="Phillip Fernandes" userId="458c9775-3a6f-4fa2-acaf-4b5de693243b" providerId="ADAL" clId="{A27D7E2E-A62F-4475-92E1-115D9D65BFC8}" dt="2023-08-21T13:27:45.809" v="3" actId="1036"/>
          <ac:picMkLst>
            <pc:docMk/>
            <pc:sldMk cId="0" sldId="257"/>
            <ac:picMk id="2" creationId="{C8561380-0ADD-87FB-51DF-A617948A7C53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02.642" v="8" actId="1035"/>
        <pc:sldMkLst>
          <pc:docMk/>
          <pc:sldMk cId="0" sldId="258"/>
        </pc:sldMkLst>
        <pc:picChg chg="add mod">
          <ac:chgData name="Phillip Fernandes" userId="458c9775-3a6f-4fa2-acaf-4b5de693243b" providerId="ADAL" clId="{A27D7E2E-A62F-4475-92E1-115D9D65BFC8}" dt="2023-08-21T13:28:02.642" v="8" actId="1035"/>
          <ac:picMkLst>
            <pc:docMk/>
            <pc:sldMk cId="0" sldId="258"/>
            <ac:picMk id="2" creationId="{F5B85C2F-1A8B-198D-39FD-B8B5F3701A65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16.176" v="16" actId="1036"/>
        <pc:sldMkLst>
          <pc:docMk/>
          <pc:sldMk cId="0" sldId="259"/>
        </pc:sldMkLst>
        <pc:picChg chg="add mod">
          <ac:chgData name="Phillip Fernandes" userId="458c9775-3a6f-4fa2-acaf-4b5de693243b" providerId="ADAL" clId="{A27D7E2E-A62F-4475-92E1-115D9D65BFC8}" dt="2023-08-21T13:28:16.176" v="16" actId="1036"/>
          <ac:picMkLst>
            <pc:docMk/>
            <pc:sldMk cId="0" sldId="259"/>
            <ac:picMk id="2" creationId="{7F14B351-CD25-9F5F-640D-670BF6DD63E9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26.246" v="22" actId="1038"/>
        <pc:sldMkLst>
          <pc:docMk/>
          <pc:sldMk cId="0" sldId="260"/>
        </pc:sldMkLst>
        <pc:picChg chg="add mod">
          <ac:chgData name="Phillip Fernandes" userId="458c9775-3a6f-4fa2-acaf-4b5de693243b" providerId="ADAL" clId="{A27D7E2E-A62F-4475-92E1-115D9D65BFC8}" dt="2023-08-21T13:28:26.246" v="22" actId="1038"/>
          <ac:picMkLst>
            <pc:docMk/>
            <pc:sldMk cId="0" sldId="260"/>
            <ac:picMk id="2" creationId="{5797EF42-ABA2-3B69-3510-7FD48F3FD6BD}"/>
          </ac:picMkLst>
        </pc:picChg>
      </pc:sldChg>
      <pc:sldChg chg="addSp modSp mod">
        <pc:chgData name="Phillip Fernandes" userId="458c9775-3a6f-4fa2-acaf-4b5de693243b" providerId="ADAL" clId="{A27D7E2E-A62F-4475-92E1-115D9D65BFC8}" dt="2023-08-21T13:28:53.612" v="36" actId="1038"/>
        <pc:sldMkLst>
          <pc:docMk/>
          <pc:sldMk cId="0" sldId="261"/>
        </pc:sldMkLst>
        <pc:picChg chg="add mod">
          <ac:chgData name="Phillip Fernandes" userId="458c9775-3a6f-4fa2-acaf-4b5de693243b" providerId="ADAL" clId="{A27D7E2E-A62F-4475-92E1-115D9D65BFC8}" dt="2023-08-21T13:28:53.612" v="36" actId="1038"/>
          <ac:picMkLst>
            <pc:docMk/>
            <pc:sldMk cId="0" sldId="261"/>
            <ac:picMk id="5" creationId="{17ABDFD7-8648-7286-9480-C3D41C4F5EB2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39.702" v="28" actId="1036"/>
        <pc:sldMkLst>
          <pc:docMk/>
          <pc:sldMk cId="0" sldId="262"/>
        </pc:sldMkLst>
        <pc:picChg chg="add mod">
          <ac:chgData name="Phillip Fernandes" userId="458c9775-3a6f-4fa2-acaf-4b5de693243b" providerId="ADAL" clId="{A27D7E2E-A62F-4475-92E1-115D9D65BFC8}" dt="2023-08-21T13:28:39.702" v="28" actId="1036"/>
          <ac:picMkLst>
            <pc:docMk/>
            <pc:sldMk cId="0" sldId="262"/>
            <ac:picMk id="2" creationId="{15E2EE54-8E40-5754-20DD-3C2399ADB171}"/>
          </ac:picMkLst>
        </pc:picChg>
      </pc:sldChg>
    </pc:docChg>
  </pc:docChgLst>
  <pc:docChgLst>
    <pc:chgData name="Phillip Fernandes" userId="458c9775-3a6f-4fa2-acaf-4b5de693243b" providerId="ADAL" clId="{42FCA59B-D4E8-44E2-B647-CC02D0CB5441}"/>
    <pc:docChg chg="delSld">
      <pc:chgData name="Phillip Fernandes" userId="458c9775-3a6f-4fa2-acaf-4b5de693243b" providerId="ADAL" clId="{42FCA59B-D4E8-44E2-B647-CC02D0CB5441}" dt="2023-08-21T13:32:38.187" v="3" actId="47"/>
      <pc:docMkLst>
        <pc:docMk/>
      </pc:docMkLst>
      <pc:sldChg chg="del">
        <pc:chgData name="Phillip Fernandes" userId="458c9775-3a6f-4fa2-acaf-4b5de693243b" providerId="ADAL" clId="{42FCA59B-D4E8-44E2-B647-CC02D0CB5441}" dt="2023-08-21T13:32:31.951" v="0" actId="47"/>
        <pc:sldMkLst>
          <pc:docMk/>
          <pc:sldMk cId="7630729" sldId="256"/>
        </pc:sldMkLst>
      </pc:sldChg>
      <pc:sldChg chg="del">
        <pc:chgData name="Phillip Fernandes" userId="458c9775-3a6f-4fa2-acaf-4b5de693243b" providerId="ADAL" clId="{42FCA59B-D4E8-44E2-B647-CC02D0CB5441}" dt="2023-08-21T13:32:33.432" v="1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42FCA59B-D4E8-44E2-B647-CC02D0CB5441}" dt="2023-08-21T13:32:34.865" v="2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42FCA59B-D4E8-44E2-B647-CC02D0CB5441}" dt="2023-08-21T13:32:38.187" v="3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42FCA59B-D4E8-44E2-B647-CC02D0CB5441}" dt="2023-08-21T13:32:38.187" v="3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42FCA59B-D4E8-44E2-B647-CC02D0CB5441}" dt="2023-08-21T13:32:38.187" v="3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9577-545E-47A7-81F4-788EFBA45A0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4134-EDE6-413D-AA10-337AD8A66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9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F14B351-CD25-9F5F-640D-670BF6DD6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252" r="35053" b="-252"/>
          <a:stretch/>
        </p:blipFill>
        <p:spPr bwMode="auto">
          <a:xfrm>
            <a:off x="618543" y="70700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2024-02-05T12:43:25Z</dcterms:modified>
</cp:coreProperties>
</file>