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C2629-BA13-4936-86DB-712EC1428F7F}" v="5" dt="2023-08-23T16:42:36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E6FA5246-5495-4CEA-A942-084588064480}"/>
    <pc:docChg chg="delSld">
      <pc:chgData name="Phillip Fernandes" userId="458c9775-3a6f-4fa2-acaf-4b5de693243b" providerId="ADAL" clId="{E6FA5246-5495-4CEA-A942-084588064480}" dt="2023-08-23T16:43:35.600" v="1" actId="47"/>
      <pc:docMkLst>
        <pc:docMk/>
      </pc:docMkLst>
      <pc:sldChg chg="del">
        <pc:chgData name="Phillip Fernandes" userId="458c9775-3a6f-4fa2-acaf-4b5de693243b" providerId="ADAL" clId="{E6FA5246-5495-4CEA-A942-084588064480}" dt="2023-08-23T16:43:33.183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E6FA5246-5495-4CEA-A942-084588064480}" dt="2023-08-23T16:43:35.600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E6FA5246-5495-4CEA-A942-084588064480}" dt="2023-08-23T16:43:35.600" v="1" actId="47"/>
        <pc:sldMkLst>
          <pc:docMk/>
          <pc:sldMk cId="0" sldId="260"/>
        </pc:sldMkLst>
      </pc:sldChg>
    </pc:docChg>
  </pc:docChgLst>
  <pc:docChgLst>
    <pc:chgData name="Phillip Fernandes" userId="458c9775-3a6f-4fa2-acaf-4b5de693243b" providerId="ADAL" clId="{30EC2629-BA13-4936-86DB-712EC1428F7F}"/>
    <pc:docChg chg="custSel delSld modSld">
      <pc:chgData name="Phillip Fernandes" userId="458c9775-3a6f-4fa2-acaf-4b5de693243b" providerId="ADAL" clId="{30EC2629-BA13-4936-86DB-712EC1428F7F}" dt="2023-08-23T16:42:41.378" v="49" actId="1035"/>
      <pc:docMkLst>
        <pc:docMk/>
      </pc:docMkLst>
      <pc:sldChg chg="del">
        <pc:chgData name="Phillip Fernandes" userId="458c9775-3a6f-4fa2-acaf-4b5de693243b" providerId="ADAL" clId="{30EC2629-BA13-4936-86DB-712EC1428F7F}" dt="2023-08-23T16:36:06.303" v="1" actId="47"/>
        <pc:sldMkLst>
          <pc:docMk/>
          <pc:sldMk cId="7630729" sldId="256"/>
        </pc:sldMkLst>
      </pc:sldChg>
      <pc:sldChg chg="addSp delSp modSp mod">
        <pc:chgData name="Phillip Fernandes" userId="458c9775-3a6f-4fa2-acaf-4b5de693243b" providerId="ADAL" clId="{30EC2629-BA13-4936-86DB-712EC1428F7F}" dt="2023-08-23T16:41:52.677" v="12" actId="1036"/>
        <pc:sldMkLst>
          <pc:docMk/>
          <pc:sldMk cId="0" sldId="257"/>
        </pc:sldMkLst>
        <pc:picChg chg="add del mod">
          <ac:chgData name="Phillip Fernandes" userId="458c9775-3a6f-4fa2-acaf-4b5de693243b" providerId="ADAL" clId="{30EC2629-BA13-4936-86DB-712EC1428F7F}" dt="2023-08-23T16:37:10.802" v="7" actId="478"/>
          <ac:picMkLst>
            <pc:docMk/>
            <pc:sldMk cId="0" sldId="257"/>
            <ac:picMk id="2" creationId="{88B6196F-445E-6949-53B6-0790EBF1E91A}"/>
          </ac:picMkLst>
        </pc:picChg>
        <pc:picChg chg="add mod">
          <ac:chgData name="Phillip Fernandes" userId="458c9775-3a6f-4fa2-acaf-4b5de693243b" providerId="ADAL" clId="{30EC2629-BA13-4936-86DB-712EC1428F7F}" dt="2023-08-23T16:41:52.677" v="12" actId="1036"/>
          <ac:picMkLst>
            <pc:docMk/>
            <pc:sldMk cId="0" sldId="257"/>
            <ac:picMk id="2" creationId="{CFBE28FF-11A0-E74F-8DDF-828AAF4427A4}"/>
          </ac:picMkLst>
        </pc:picChg>
      </pc:sldChg>
      <pc:sldChg chg="addSp modSp mod">
        <pc:chgData name="Phillip Fernandes" userId="458c9775-3a6f-4fa2-acaf-4b5de693243b" providerId="ADAL" clId="{30EC2629-BA13-4936-86DB-712EC1428F7F}" dt="2023-08-23T16:42:01.070" v="16" actId="1036"/>
        <pc:sldMkLst>
          <pc:docMk/>
          <pc:sldMk cId="0" sldId="258"/>
        </pc:sldMkLst>
        <pc:picChg chg="add mod">
          <ac:chgData name="Phillip Fernandes" userId="458c9775-3a6f-4fa2-acaf-4b5de693243b" providerId="ADAL" clId="{30EC2629-BA13-4936-86DB-712EC1428F7F}" dt="2023-08-23T16:42:01.070" v="16" actId="1036"/>
          <ac:picMkLst>
            <pc:docMk/>
            <pc:sldMk cId="0" sldId="258"/>
            <ac:picMk id="2" creationId="{4D5578AA-0FB7-04C4-7556-BD5385CECB1E}"/>
          </ac:picMkLst>
        </pc:picChg>
      </pc:sldChg>
      <pc:sldChg chg="addSp modSp mod">
        <pc:chgData name="Phillip Fernandes" userId="458c9775-3a6f-4fa2-acaf-4b5de693243b" providerId="ADAL" clId="{30EC2629-BA13-4936-86DB-712EC1428F7F}" dt="2023-08-23T16:42:14.937" v="38" actId="1036"/>
        <pc:sldMkLst>
          <pc:docMk/>
          <pc:sldMk cId="0" sldId="259"/>
        </pc:sldMkLst>
        <pc:picChg chg="add mod">
          <ac:chgData name="Phillip Fernandes" userId="458c9775-3a6f-4fa2-acaf-4b5de693243b" providerId="ADAL" clId="{30EC2629-BA13-4936-86DB-712EC1428F7F}" dt="2023-08-23T16:42:14.937" v="38" actId="1036"/>
          <ac:picMkLst>
            <pc:docMk/>
            <pc:sldMk cId="0" sldId="259"/>
            <ac:picMk id="2" creationId="{18DD24CE-3A00-D123-7B48-5F61D376164F}"/>
          </ac:picMkLst>
        </pc:picChg>
      </pc:sldChg>
      <pc:sldChg chg="addSp modSp mod">
        <pc:chgData name="Phillip Fernandes" userId="458c9775-3a6f-4fa2-acaf-4b5de693243b" providerId="ADAL" clId="{30EC2629-BA13-4936-86DB-712EC1428F7F}" dt="2023-08-23T16:42:41.378" v="49" actId="1035"/>
        <pc:sldMkLst>
          <pc:docMk/>
          <pc:sldMk cId="0" sldId="260"/>
        </pc:sldMkLst>
        <pc:picChg chg="add mod">
          <ac:chgData name="Phillip Fernandes" userId="458c9775-3a6f-4fa2-acaf-4b5de693243b" providerId="ADAL" clId="{30EC2629-BA13-4936-86DB-712EC1428F7F}" dt="2023-08-23T16:42:41.378" v="49" actId="1035"/>
          <ac:picMkLst>
            <pc:docMk/>
            <pc:sldMk cId="0" sldId="260"/>
            <ac:picMk id="5" creationId="{EF83C36B-7ECB-49BC-55C8-038CE0E045A7}"/>
          </ac:picMkLst>
        </pc:picChg>
      </pc:sldChg>
      <pc:sldChg chg="del">
        <pc:chgData name="Phillip Fernandes" userId="458c9775-3a6f-4fa2-acaf-4b5de693243b" providerId="ADAL" clId="{30EC2629-BA13-4936-86DB-712EC1428F7F}" dt="2023-08-23T16:36:04.566" v="0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FD92F-892B-48E2-93F3-E93FDA71539B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7EA4-9C34-4886-B5D7-117C943CC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9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5578AA-0FB7-04C4-7556-BD5385CECB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7" r="18717"/>
          <a:stretch/>
        </p:blipFill>
        <p:spPr>
          <a:xfrm>
            <a:off x="574735" y="664078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2023-08-23T16:43:37Z</dcterms:modified>
</cp:coreProperties>
</file>