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8A8BF-6172-40E1-AD88-385443179BA4}" v="1" dt="2023-08-21T11:04:04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938A8BF-6172-40E1-AD88-385443179BA4}"/>
    <pc:docChg chg="delSld modSld">
      <pc:chgData name="Phillip Fernandes" userId="458c9775-3a6f-4fa2-acaf-4b5de693243b" providerId="ADAL" clId="{B938A8BF-6172-40E1-AD88-385443179BA4}" dt="2023-08-21T11:04:04.321" v="5" actId="1038"/>
      <pc:docMkLst>
        <pc:docMk/>
      </pc:docMkLst>
      <pc:sldChg chg="del">
        <pc:chgData name="Phillip Fernandes" userId="458c9775-3a6f-4fa2-acaf-4b5de693243b" providerId="ADAL" clId="{B938A8BF-6172-40E1-AD88-385443179BA4}" dt="2023-08-21T11:02:21.33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938A8BF-6172-40E1-AD88-385443179BA4}" dt="2023-08-21T11:02:22.137" v="1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B938A8BF-6172-40E1-AD88-385443179BA4}" dt="2023-08-21T11:02:23.075" v="2" actId="47"/>
        <pc:sldMkLst>
          <pc:docMk/>
          <pc:sldMk cId="0" sldId="259"/>
        </pc:sldMkLst>
      </pc:sldChg>
      <pc:sldChg chg="modSp">
        <pc:chgData name="Phillip Fernandes" userId="458c9775-3a6f-4fa2-acaf-4b5de693243b" providerId="ADAL" clId="{B938A8BF-6172-40E1-AD88-385443179BA4}" dt="2023-08-21T11:04:04.321" v="5" actId="1038"/>
        <pc:sldMkLst>
          <pc:docMk/>
          <pc:sldMk cId="0" sldId="260"/>
        </pc:sldMkLst>
        <pc:picChg chg="mod">
          <ac:chgData name="Phillip Fernandes" userId="458c9775-3a6f-4fa2-acaf-4b5de693243b" providerId="ADAL" clId="{B938A8BF-6172-40E1-AD88-385443179BA4}" dt="2023-08-21T11:04:04.321" v="5" actId="1038"/>
          <ac:picMkLst>
            <pc:docMk/>
            <pc:sldMk cId="0" sldId="260"/>
            <ac:picMk id="2" creationId="{6F4C292B-63D6-4233-5382-9530D9C8E4B9}"/>
          </ac:picMkLst>
        </pc:picChg>
      </pc:sldChg>
      <pc:sldChg chg="del">
        <pc:chgData name="Phillip Fernandes" userId="458c9775-3a6f-4fa2-acaf-4b5de693243b" providerId="ADAL" clId="{B938A8BF-6172-40E1-AD88-385443179BA4}" dt="2023-08-21T11:02:41.615" v="3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B938A8BF-6172-40E1-AD88-385443179BA4}" dt="2023-08-21T11:02:42.418" v="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94B1-308B-4626-92C5-0BBC7BB144C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824F-EABF-4460-AFD6-0DA3C19D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4C292B-63D6-4233-5382-9530D9C8E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177" r="37644" b="-177"/>
          <a:stretch/>
        </p:blipFill>
        <p:spPr bwMode="auto">
          <a:xfrm>
            <a:off x="632297" y="719773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2023-08-21T11:04:08Z</dcterms:modified>
</cp:coreProperties>
</file>