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64E14-A338-4558-B4BE-5CCA8C3BF1F7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E565C-62E6-419D-9284-7A7B0CCFC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4" descr="Cars driving on the road&#10;&#10;Description automatically generated">
            <a:extLst>
              <a:ext uri="{FF2B5EF4-FFF2-40B4-BE49-F238E27FC236}">
                <a16:creationId xmlns:a16="http://schemas.microsoft.com/office/drawing/2014/main" id="{93A3CDB6-B402-36F7-ED1D-6971356528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58" r="17101"/>
          <a:stretch/>
        </p:blipFill>
        <p:spPr>
          <a:xfrm>
            <a:off x="591015" y="680225"/>
            <a:ext cx="6690732" cy="5637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2024-04-19T16:05:35Z</dcterms:modified>
</cp:coreProperties>
</file>