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15" dt="2023-08-21T12:28:3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39AEC3F0-1701-4CAC-9205-51F57C5F63E3}"/>
    <pc:docChg chg="delSld">
      <pc:chgData name="Phillip Fernandes" userId="458c9775-3a6f-4fa2-acaf-4b5de693243b" providerId="ADAL" clId="{39AEC3F0-1701-4CAC-9205-51F57C5F63E3}" dt="2023-08-21T12:34:13.916" v="1" actId="47"/>
      <pc:docMkLst>
        <pc:docMk/>
      </pc:docMkLst>
      <pc:sldChg chg="del">
        <pc:chgData name="Phillip Fernandes" userId="458c9775-3a6f-4fa2-acaf-4b5de693243b" providerId="ADAL" clId="{39AEC3F0-1701-4CAC-9205-51F57C5F63E3}" dt="2023-08-21T12:34:13.916" v="1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39AEC3F0-1701-4CAC-9205-51F57C5F63E3}" dt="2023-08-21T12:34:13.916" v="1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39AEC3F0-1701-4CAC-9205-51F57C5F63E3}" dt="2023-08-21T12:34:13.916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39AEC3F0-1701-4CAC-9205-51F57C5F63E3}" dt="2023-08-21T12:34:13.916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39AEC3F0-1701-4CAC-9205-51F57C5F63E3}" dt="2023-08-21T12:34:10.703" v="0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8:32.047" v="20"/>
      <pc:docMkLst>
        <pc:docMk/>
      </pc:docMkLst>
      <pc:sldChg chg="del">
        <pc:chgData name="Phillip Fernandes" userId="458c9775-3a6f-4fa2-acaf-4b5de693243b" providerId="ADAL" clId="{17697D87-2F70-4D54-B915-FBD868B25726}" dt="2023-08-21T12:26:55.05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17697D87-2F70-4D54-B915-FBD868B25726}" dt="2023-08-21T12:27:11.165" v="5" actId="1038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7:11.165" v="5" actId="1038"/>
          <ac:picMkLst>
            <pc:docMk/>
            <pc:sldMk cId="0" sldId="257"/>
            <ac:picMk id="2" creationId="{0135AF53-E70D-B42A-1AA8-D3EBBBFB68C6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36.840" v="9" actId="103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7:36.840" v="9" actId="1036"/>
          <ac:picMkLst>
            <pc:docMk/>
            <pc:sldMk cId="0" sldId="258"/>
            <ac:picMk id="2" creationId="{B2F0AB0C-CF17-2EF1-A8C9-D313AA0B8510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47.606" v="13" actId="103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7:47.606" v="13" actId="1035"/>
          <ac:picMkLst>
            <pc:docMk/>
            <pc:sldMk cId="0" sldId="259"/>
            <ac:picMk id="2" creationId="{7F7A1E5E-E9C7-27F7-0234-3498182546E5}"/>
          </ac:picMkLst>
        </pc:picChg>
      </pc:sldChg>
      <pc:sldChg chg="addSp modSp mod">
        <pc:chgData name="Phillip Fernandes" userId="458c9775-3a6f-4fa2-acaf-4b5de693243b" providerId="ADAL" clId="{17697D87-2F70-4D54-B915-FBD868B25726}" dt="2023-08-21T12:28:19.199" v="19" actId="103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8:19.199" v="19" actId="1036"/>
          <ac:picMkLst>
            <pc:docMk/>
            <pc:sldMk cId="0" sldId="260"/>
            <ac:picMk id="5" creationId="{8B71A8D3-617C-6E98-292F-F2DBB042CFF7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8:32.047" v="20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8:32.047" v="20"/>
          <ac:picMkLst>
            <pc:docMk/>
            <pc:sldMk cId="0" sldId="261"/>
            <ac:picMk id="2" creationId="{EA0D00A3-F97D-9869-2F4F-5AECE8604E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9F82-C796-46C3-9C24-85E4A976FF2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77F6-2812-4557-B867-05A977BD9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8" name="Picture 7" descr="Cars driving past a sign on a building&#10;&#10;Description automatically generated">
            <a:extLst>
              <a:ext uri="{FF2B5EF4-FFF2-40B4-BE49-F238E27FC236}">
                <a16:creationId xmlns:a16="http://schemas.microsoft.com/office/drawing/2014/main" id="{9ABCB32E-66B1-41B0-7E2A-6B782FA90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99" r="37048" b="17447"/>
          <a:stretch/>
        </p:blipFill>
        <p:spPr>
          <a:xfrm>
            <a:off x="593387" y="680937"/>
            <a:ext cx="6712085" cy="5661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2024-02-05T14:39:22Z</dcterms:modified>
</cp:coreProperties>
</file>