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6EA94785-F811-4C96-817D-9D84FFEDE23A}"/>
    <pc:docChg chg="delSld">
      <pc:chgData name="Phillip Fernandes" userId="458c9775-3a6f-4fa2-acaf-4b5de693243b" providerId="ADAL" clId="{6EA94785-F811-4C96-817D-9D84FFEDE23A}" dt="2023-08-21T11:21:27.400" v="1" actId="47"/>
      <pc:docMkLst>
        <pc:docMk/>
      </pc:docMkLst>
      <pc:sldChg chg="del">
        <pc:chgData name="Phillip Fernandes" userId="458c9775-3a6f-4fa2-acaf-4b5de693243b" providerId="ADAL" clId="{6EA94785-F811-4C96-817D-9D84FFEDE23A}" dt="2023-08-21T11:21:24.565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6EA94785-F811-4C96-817D-9D84FFEDE23A}" dt="2023-08-21T11:21:24.565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6EA94785-F811-4C96-817D-9D84FFEDE23A}" dt="2023-08-21T11:21:24.565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6EA94785-F811-4C96-817D-9D84FFEDE23A}" dt="2023-08-21T11:21:27.400" v="1" actId="47"/>
        <pc:sldMkLst>
          <pc:docMk/>
          <pc:sldMk cId="0" sldId="261"/>
        </pc:sldMkLst>
      </pc:sldChg>
      <pc:sldChg chg="del">
        <pc:chgData name="Phillip Fernandes" userId="458c9775-3a6f-4fa2-acaf-4b5de693243b" providerId="ADAL" clId="{6EA94785-F811-4C96-817D-9D84FFEDE23A}" dt="2023-08-21T11:21:27.400" v="1" actId="47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24D15-80F7-4F86-B3AB-56C306F466BD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92009-8C99-4301-A35F-05DD8F111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96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1CC4377-26A2-6480-46AE-C4AAD0887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5" r="10005"/>
          <a:stretch/>
        </p:blipFill>
        <p:spPr bwMode="auto">
          <a:xfrm>
            <a:off x="545773" y="717469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6</cp:revision>
  <dcterms:created xsi:type="dcterms:W3CDTF">2016-09-04T11:54:55Z</dcterms:created>
  <dcterms:modified xsi:type="dcterms:W3CDTF">2024-02-05T15:08:11Z</dcterms:modified>
</cp:coreProperties>
</file>