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530E23DE-9B69-4E66-8644-9B4627B7B62A}"/>
    <pc:docChg chg="delSld">
      <pc:chgData name="Phillip Fernandes" userId="458c9775-3a6f-4fa2-acaf-4b5de693243b" providerId="ADAL" clId="{530E23DE-9B69-4E66-8644-9B4627B7B62A}" dt="2023-08-21T13:21:01.062" v="0" actId="47"/>
      <pc:docMkLst>
        <pc:docMk/>
      </pc:docMkLst>
      <pc:sldChg chg="del">
        <pc:chgData name="Phillip Fernandes" userId="458c9775-3a6f-4fa2-acaf-4b5de693243b" providerId="ADAL" clId="{530E23DE-9B69-4E66-8644-9B4627B7B62A}" dt="2023-08-21T13:21:01.06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530E23DE-9B69-4E66-8644-9B4627B7B62A}" dt="2023-08-21T13:21:01.06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530E23DE-9B69-4E66-8644-9B4627B7B62A}" dt="2023-08-21T13:21:01.062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530E23DE-9B69-4E66-8644-9B4627B7B62A}" dt="2023-08-21T13:21:01.062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530E23DE-9B69-4E66-8644-9B4627B7B62A}" dt="2023-08-21T13:21:01.062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modSld">
      <pc:chgData name="Phillip Fernandes" userId="458c9775-3a6f-4fa2-acaf-4b5de693243b" providerId="ADAL" clId="{AC522F8F-E6C6-4CE5-8F26-7B0F9F553112}" dt="2023-08-21T12:59:18.801" v="37" actId="103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25.042" v="14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38.857" v="19" actId="1035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50.922" v="25" actId="1035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01.984" v="29" actId="1035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18.801" v="37" actId="103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C53B24-DB30-1931-A001-F3C651B1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26945" y="7069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2024-02-05T12:46:11Z</dcterms:modified>
</cp:coreProperties>
</file>