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57" d="100"/>
          <a:sy n="57" d="100"/>
        </p:scale>
        <p:origin x="26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D3C7C-EAEE-4D51-A714-65A5572EF85D}" type="datetimeFigureOut">
              <a:rPr lang="en-GB" smtClean="0"/>
              <a:t>29/11/2023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5C933-B890-4849-A31F-78FF76A42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3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d46c9b11-e6ed-4a8f-a7c6-0a2db61e133d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5" name="Picture 4" descr="A person looking at her phone&#10;&#10;Description automatically generated">
            <a:extLst>
              <a:ext uri="{FF2B5EF4-FFF2-40B4-BE49-F238E27FC236}">
                <a16:creationId xmlns:a16="http://schemas.microsoft.com/office/drawing/2014/main" id="{7593DCD2-47A2-9984-8C05-A19B725714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212" y="716131"/>
            <a:ext cx="6713442" cy="56404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2023-11-29T10:28:09Z</dcterms:modified>
</cp:coreProperties>
</file>