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4A43471D-DB24-4666-903F-2BDC7622AC56}"/>
    <pc:docChg chg="delSld">
      <pc:chgData name="Phillip Fernandes" userId="458c9775-3a6f-4fa2-acaf-4b5de693243b" providerId="ADAL" clId="{4A43471D-DB24-4666-903F-2BDC7622AC56}" dt="2023-08-21T15:46:48.709" v="0" actId="47"/>
      <pc:docMkLst>
        <pc:docMk/>
      </pc:docMkLst>
      <pc:sldChg chg="del">
        <pc:chgData name="Phillip Fernandes" userId="458c9775-3a6f-4fa2-acaf-4b5de693243b" providerId="ADAL" clId="{4A43471D-DB24-4666-903F-2BDC7622AC56}" dt="2023-08-21T15:46:48.70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4A43471D-DB24-4666-903F-2BDC7622AC56}" dt="2023-08-21T15:46:48.709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4A43471D-DB24-4666-903F-2BDC7622AC56}" dt="2023-08-21T15:46:48.709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4A43471D-DB24-4666-903F-2BDC7622AC56}" dt="2023-08-21T15:46:48.709" v="0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4A43471D-DB24-4666-903F-2BDC7622AC56}" dt="2023-08-21T15:46:48.709" v="0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144-50E0-46EB-ACE2-093D7EE68D97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9F16-94F3-4818-A872-3C0559E7C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6" name="Picture 5" descr="Cars on the road near a silo&#10;&#10;Description automatically generated">
            <a:extLst>
              <a:ext uri="{FF2B5EF4-FFF2-40B4-BE49-F238E27FC236}">
                <a16:creationId xmlns:a16="http://schemas.microsoft.com/office/drawing/2014/main" id="{669D4544-3746-7445-D3A1-C18E7CB39A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0" t="10819" r="12474"/>
          <a:stretch/>
        </p:blipFill>
        <p:spPr>
          <a:xfrm>
            <a:off x="606286" y="690664"/>
            <a:ext cx="6738097" cy="5692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2024-02-05T12:13:04Z</dcterms:modified>
</cp:coreProperties>
</file>