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60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697D87-2F70-4D54-B915-FBD868B25726}" v="15" dt="2023-08-21T12:28:32.0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 snapToObjects="1">
      <p:cViewPr varScale="1">
        <p:scale>
          <a:sx n="98" d="100"/>
          <a:sy n="98" d="100"/>
        </p:scale>
        <p:origin x="324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lip Fernandes" userId="458c9775-3a6f-4fa2-acaf-4b5de693243b" providerId="ADAL" clId="{28DFF47E-738A-4DFD-9F2E-EC675D248D77}"/>
    <pc:docChg chg="delSld">
      <pc:chgData name="Phillip Fernandes" userId="458c9775-3a6f-4fa2-acaf-4b5de693243b" providerId="ADAL" clId="{28DFF47E-738A-4DFD-9F2E-EC675D248D77}" dt="2023-08-21T12:33:53.714" v="1" actId="47"/>
      <pc:docMkLst>
        <pc:docMk/>
      </pc:docMkLst>
      <pc:sldChg chg="del">
        <pc:chgData name="Phillip Fernandes" userId="458c9775-3a6f-4fa2-acaf-4b5de693243b" providerId="ADAL" clId="{28DFF47E-738A-4DFD-9F2E-EC675D248D77}" dt="2023-08-21T12:33:51.115" v="0" actId="47"/>
        <pc:sldMkLst>
          <pc:docMk/>
          <pc:sldMk cId="0" sldId="257"/>
        </pc:sldMkLst>
      </pc:sldChg>
      <pc:sldChg chg="del">
        <pc:chgData name="Phillip Fernandes" userId="458c9775-3a6f-4fa2-acaf-4b5de693243b" providerId="ADAL" clId="{28DFF47E-738A-4DFD-9F2E-EC675D248D77}" dt="2023-08-21T12:33:51.115" v="0" actId="47"/>
        <pc:sldMkLst>
          <pc:docMk/>
          <pc:sldMk cId="0" sldId="258"/>
        </pc:sldMkLst>
      </pc:sldChg>
      <pc:sldChg chg="del">
        <pc:chgData name="Phillip Fernandes" userId="458c9775-3a6f-4fa2-acaf-4b5de693243b" providerId="ADAL" clId="{28DFF47E-738A-4DFD-9F2E-EC675D248D77}" dt="2023-08-21T12:33:51.115" v="0" actId="47"/>
        <pc:sldMkLst>
          <pc:docMk/>
          <pc:sldMk cId="0" sldId="259"/>
        </pc:sldMkLst>
      </pc:sldChg>
      <pc:sldChg chg="del">
        <pc:chgData name="Phillip Fernandes" userId="458c9775-3a6f-4fa2-acaf-4b5de693243b" providerId="ADAL" clId="{28DFF47E-738A-4DFD-9F2E-EC675D248D77}" dt="2023-08-21T12:33:53.714" v="1" actId="47"/>
        <pc:sldMkLst>
          <pc:docMk/>
          <pc:sldMk cId="0" sldId="261"/>
        </pc:sldMkLst>
      </pc:sldChg>
      <pc:sldChg chg="del">
        <pc:chgData name="Phillip Fernandes" userId="458c9775-3a6f-4fa2-acaf-4b5de693243b" providerId="ADAL" clId="{28DFF47E-738A-4DFD-9F2E-EC675D248D77}" dt="2023-08-21T12:33:53.714" v="1" actId="47"/>
        <pc:sldMkLst>
          <pc:docMk/>
          <pc:sldMk cId="0" sldId="262"/>
        </pc:sldMkLst>
      </pc:sldChg>
    </pc:docChg>
  </pc:docChgLst>
  <pc:docChgLst>
    <pc:chgData name="Phillip Fernandes" userId="458c9775-3a6f-4fa2-acaf-4b5de693243b" providerId="ADAL" clId="{17697D87-2F70-4D54-B915-FBD868B25726}"/>
    <pc:docChg chg="delSld modSld">
      <pc:chgData name="Phillip Fernandes" userId="458c9775-3a6f-4fa2-acaf-4b5de693243b" providerId="ADAL" clId="{17697D87-2F70-4D54-B915-FBD868B25726}" dt="2023-08-21T12:28:32.047" v="20"/>
      <pc:docMkLst>
        <pc:docMk/>
      </pc:docMkLst>
      <pc:sldChg chg="del">
        <pc:chgData name="Phillip Fernandes" userId="458c9775-3a6f-4fa2-acaf-4b5de693243b" providerId="ADAL" clId="{17697D87-2F70-4D54-B915-FBD868B25726}" dt="2023-08-21T12:26:55.053" v="0" actId="47"/>
        <pc:sldMkLst>
          <pc:docMk/>
          <pc:sldMk cId="7630729" sldId="256"/>
        </pc:sldMkLst>
      </pc:sldChg>
      <pc:sldChg chg="addSp modSp">
        <pc:chgData name="Phillip Fernandes" userId="458c9775-3a6f-4fa2-acaf-4b5de693243b" providerId="ADAL" clId="{17697D87-2F70-4D54-B915-FBD868B25726}" dt="2023-08-21T12:27:11.165" v="5" actId="1038"/>
        <pc:sldMkLst>
          <pc:docMk/>
          <pc:sldMk cId="0" sldId="257"/>
        </pc:sldMkLst>
        <pc:picChg chg="add mod">
          <ac:chgData name="Phillip Fernandes" userId="458c9775-3a6f-4fa2-acaf-4b5de693243b" providerId="ADAL" clId="{17697D87-2F70-4D54-B915-FBD868B25726}" dt="2023-08-21T12:27:11.165" v="5" actId="1038"/>
          <ac:picMkLst>
            <pc:docMk/>
            <pc:sldMk cId="0" sldId="257"/>
            <ac:picMk id="2" creationId="{0135AF53-E70D-B42A-1AA8-D3EBBBFB68C6}"/>
          </ac:picMkLst>
        </pc:picChg>
      </pc:sldChg>
      <pc:sldChg chg="addSp modSp">
        <pc:chgData name="Phillip Fernandes" userId="458c9775-3a6f-4fa2-acaf-4b5de693243b" providerId="ADAL" clId="{17697D87-2F70-4D54-B915-FBD868B25726}" dt="2023-08-21T12:27:36.840" v="9" actId="1036"/>
        <pc:sldMkLst>
          <pc:docMk/>
          <pc:sldMk cId="0" sldId="258"/>
        </pc:sldMkLst>
        <pc:picChg chg="add mod">
          <ac:chgData name="Phillip Fernandes" userId="458c9775-3a6f-4fa2-acaf-4b5de693243b" providerId="ADAL" clId="{17697D87-2F70-4D54-B915-FBD868B25726}" dt="2023-08-21T12:27:36.840" v="9" actId="1036"/>
          <ac:picMkLst>
            <pc:docMk/>
            <pc:sldMk cId="0" sldId="258"/>
            <ac:picMk id="2" creationId="{B2F0AB0C-CF17-2EF1-A8C9-D313AA0B8510}"/>
          </ac:picMkLst>
        </pc:picChg>
      </pc:sldChg>
      <pc:sldChg chg="addSp modSp">
        <pc:chgData name="Phillip Fernandes" userId="458c9775-3a6f-4fa2-acaf-4b5de693243b" providerId="ADAL" clId="{17697D87-2F70-4D54-B915-FBD868B25726}" dt="2023-08-21T12:27:47.606" v="13" actId="1035"/>
        <pc:sldMkLst>
          <pc:docMk/>
          <pc:sldMk cId="0" sldId="259"/>
        </pc:sldMkLst>
        <pc:picChg chg="add mod">
          <ac:chgData name="Phillip Fernandes" userId="458c9775-3a6f-4fa2-acaf-4b5de693243b" providerId="ADAL" clId="{17697D87-2F70-4D54-B915-FBD868B25726}" dt="2023-08-21T12:27:47.606" v="13" actId="1035"/>
          <ac:picMkLst>
            <pc:docMk/>
            <pc:sldMk cId="0" sldId="259"/>
            <ac:picMk id="2" creationId="{7F7A1E5E-E9C7-27F7-0234-3498182546E5}"/>
          </ac:picMkLst>
        </pc:picChg>
      </pc:sldChg>
      <pc:sldChg chg="addSp modSp mod">
        <pc:chgData name="Phillip Fernandes" userId="458c9775-3a6f-4fa2-acaf-4b5de693243b" providerId="ADAL" clId="{17697D87-2F70-4D54-B915-FBD868B25726}" dt="2023-08-21T12:28:19.199" v="19" actId="1036"/>
        <pc:sldMkLst>
          <pc:docMk/>
          <pc:sldMk cId="0" sldId="260"/>
        </pc:sldMkLst>
        <pc:picChg chg="add mod">
          <ac:chgData name="Phillip Fernandes" userId="458c9775-3a6f-4fa2-acaf-4b5de693243b" providerId="ADAL" clId="{17697D87-2F70-4D54-B915-FBD868B25726}" dt="2023-08-21T12:28:19.199" v="19" actId="1036"/>
          <ac:picMkLst>
            <pc:docMk/>
            <pc:sldMk cId="0" sldId="260"/>
            <ac:picMk id="5" creationId="{8B71A8D3-617C-6E98-292F-F2DBB042CFF7}"/>
          </ac:picMkLst>
        </pc:picChg>
      </pc:sldChg>
      <pc:sldChg chg="addSp modSp">
        <pc:chgData name="Phillip Fernandes" userId="458c9775-3a6f-4fa2-acaf-4b5de693243b" providerId="ADAL" clId="{17697D87-2F70-4D54-B915-FBD868B25726}" dt="2023-08-21T12:28:32.047" v="20"/>
        <pc:sldMkLst>
          <pc:docMk/>
          <pc:sldMk cId="0" sldId="261"/>
        </pc:sldMkLst>
        <pc:picChg chg="add mod">
          <ac:chgData name="Phillip Fernandes" userId="458c9775-3a6f-4fa2-acaf-4b5de693243b" providerId="ADAL" clId="{17697D87-2F70-4D54-B915-FBD868B25726}" dt="2023-08-21T12:28:32.047" v="20"/>
          <ac:picMkLst>
            <pc:docMk/>
            <pc:sldMk cId="0" sldId="261"/>
            <ac:picMk id="2" creationId="{EA0D00A3-F97D-9869-2F4F-5AECE8604E5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6E9F82-C796-46C3-9C24-85E4A976FF24}" type="datetimeFigureOut">
              <a:rPr lang="en-GB" smtClean="0"/>
              <a:t>05/02/2024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E177F6-2812-4557-B867-05A977BD93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3352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map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2c3983cc-6aab-400c-81cf-efda077df934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map ,textbox ,textbox ,textbox ,card ,card ,card ,card ,card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Duplicate of Duplicate of Duplicate of Page 1</a:t>
            </a:r>
          </a:p>
        </p:txBody>
      </p:sp>
      <p:pic>
        <p:nvPicPr>
          <p:cNvPr id="6" name="Picture 5" descr="A blurry car driving on the road&#10;&#10;Description automatically generated">
            <a:extLst>
              <a:ext uri="{FF2B5EF4-FFF2-40B4-BE49-F238E27FC236}">
                <a16:creationId xmlns:a16="http://schemas.microsoft.com/office/drawing/2014/main" id="{0095A593-B0AA-E75B-20B0-528A9C72A70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4696" b="6848"/>
          <a:stretch/>
        </p:blipFill>
        <p:spPr>
          <a:xfrm>
            <a:off x="546652" y="691368"/>
            <a:ext cx="6742608" cy="568024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68</Words>
  <Application>Microsoft Office PowerPoint</Application>
  <PresentationFormat>Widescreen</PresentationFormat>
  <Paragraphs>36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Custom Design</vt:lpstr>
      <vt:lpstr>Duplicate of Duplicate of Duplicate of Page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Alex Rodrigues</cp:lastModifiedBy>
  <cp:revision>5</cp:revision>
  <dcterms:created xsi:type="dcterms:W3CDTF">2016-09-04T11:54:55Z</dcterms:created>
  <dcterms:modified xsi:type="dcterms:W3CDTF">2024-02-05T14:53:39Z</dcterms:modified>
</cp:coreProperties>
</file>