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17215E50-4F58-4FBC-BE49-DE4F6184A8AA}"/>
    <pc:docChg chg="delSld">
      <pc:chgData name="Phillip Fernandes" userId="458c9775-3a6f-4fa2-acaf-4b5de693243b" providerId="ADAL" clId="{17215E50-4F58-4FBC-BE49-DE4F6184A8AA}" dt="2023-08-21T11:03:38.084" v="0" actId="47"/>
      <pc:docMkLst>
        <pc:docMk/>
      </pc:docMkLst>
      <pc:sldChg chg="del">
        <pc:chgData name="Phillip Fernandes" userId="458c9775-3a6f-4fa2-acaf-4b5de693243b" providerId="ADAL" clId="{17215E50-4F58-4FBC-BE49-DE4F6184A8AA}" dt="2023-08-21T11:03:38.084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17215E50-4F58-4FBC-BE49-DE4F6184A8AA}" dt="2023-08-21T11:03:38.084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17215E50-4F58-4FBC-BE49-DE4F6184A8AA}" dt="2023-08-21T11:03:38.084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17215E50-4F58-4FBC-BE49-DE4F6184A8AA}" dt="2023-08-21T11:03:38.084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17215E50-4F58-4FBC-BE49-DE4F6184A8AA}" dt="2023-08-21T11:03:38.084" v="0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94B1-308B-4626-92C5-0BBC7BB144C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824F-EABF-4460-AFD6-0DA3C19D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3BE2CD9-B1EF-8997-921E-CD00F74BC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r="20057"/>
          <a:stretch/>
        </p:blipFill>
        <p:spPr bwMode="auto">
          <a:xfrm>
            <a:off x="538348" y="70774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2023-08-21T11:03:38Z</dcterms:modified>
</cp:coreProperties>
</file>