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C3AD43-1D7C-49B9-AFC1-BB344A89BB8A}" v="5" dt="2023-08-23T16:25:46.7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35" d="100"/>
          <a:sy n="35" d="100"/>
        </p:scale>
        <p:origin x="48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2FC3AD43-1D7C-49B9-AFC1-BB344A89BB8A}"/>
    <pc:docChg chg="delSld modSld">
      <pc:chgData name="Phillip Fernandes" userId="458c9775-3a6f-4fa2-acaf-4b5de693243b" providerId="ADAL" clId="{2FC3AD43-1D7C-49B9-AFC1-BB344A89BB8A}" dt="2023-08-23T16:25:52.124" v="66" actId="1036"/>
      <pc:docMkLst>
        <pc:docMk/>
      </pc:docMkLst>
      <pc:sldChg chg="del">
        <pc:chgData name="Phillip Fernandes" userId="458c9775-3a6f-4fa2-acaf-4b5de693243b" providerId="ADAL" clId="{2FC3AD43-1D7C-49B9-AFC1-BB344A89BB8A}" dt="2023-08-23T16:24:57.201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2FC3AD43-1D7C-49B9-AFC1-BB344A89BB8A}" dt="2023-08-23T16:25:05.466" v="6" actId="1036"/>
        <pc:sldMkLst>
          <pc:docMk/>
          <pc:sldMk cId="0" sldId="257"/>
        </pc:sldMkLst>
        <pc:picChg chg="add mod">
          <ac:chgData name="Phillip Fernandes" userId="458c9775-3a6f-4fa2-acaf-4b5de693243b" providerId="ADAL" clId="{2FC3AD43-1D7C-49B9-AFC1-BB344A89BB8A}" dt="2023-08-23T16:25:05.466" v="6" actId="1036"/>
          <ac:picMkLst>
            <pc:docMk/>
            <pc:sldMk cId="0" sldId="257"/>
            <ac:picMk id="2" creationId="{5DE3FEBD-D716-C5FD-BB2F-7ED15BA2343A}"/>
          </ac:picMkLst>
        </pc:picChg>
      </pc:sldChg>
      <pc:sldChg chg="addSp modSp mod">
        <pc:chgData name="Phillip Fernandes" userId="458c9775-3a6f-4fa2-acaf-4b5de693243b" providerId="ADAL" clId="{2FC3AD43-1D7C-49B9-AFC1-BB344A89BB8A}" dt="2023-08-23T16:25:16.548" v="16" actId="1036"/>
        <pc:sldMkLst>
          <pc:docMk/>
          <pc:sldMk cId="0" sldId="258"/>
        </pc:sldMkLst>
        <pc:picChg chg="add mod">
          <ac:chgData name="Phillip Fernandes" userId="458c9775-3a6f-4fa2-acaf-4b5de693243b" providerId="ADAL" clId="{2FC3AD43-1D7C-49B9-AFC1-BB344A89BB8A}" dt="2023-08-23T16:25:16.548" v="16" actId="1036"/>
          <ac:picMkLst>
            <pc:docMk/>
            <pc:sldMk cId="0" sldId="258"/>
            <ac:picMk id="2" creationId="{86D8E849-AF14-98C6-8AEC-A5AA18329A74}"/>
          </ac:picMkLst>
        </pc:picChg>
      </pc:sldChg>
      <pc:sldChg chg="addSp modSp mod">
        <pc:chgData name="Phillip Fernandes" userId="458c9775-3a6f-4fa2-acaf-4b5de693243b" providerId="ADAL" clId="{2FC3AD43-1D7C-49B9-AFC1-BB344A89BB8A}" dt="2023-08-23T16:25:25.733" v="20" actId="1036"/>
        <pc:sldMkLst>
          <pc:docMk/>
          <pc:sldMk cId="0" sldId="259"/>
        </pc:sldMkLst>
        <pc:picChg chg="add mod">
          <ac:chgData name="Phillip Fernandes" userId="458c9775-3a6f-4fa2-acaf-4b5de693243b" providerId="ADAL" clId="{2FC3AD43-1D7C-49B9-AFC1-BB344A89BB8A}" dt="2023-08-23T16:25:25.733" v="20" actId="1036"/>
          <ac:picMkLst>
            <pc:docMk/>
            <pc:sldMk cId="0" sldId="259"/>
            <ac:picMk id="2" creationId="{672AC685-31A2-8288-A735-579927846DD8}"/>
          </ac:picMkLst>
        </pc:picChg>
      </pc:sldChg>
      <pc:sldChg chg="addSp modSp mod">
        <pc:chgData name="Phillip Fernandes" userId="458c9775-3a6f-4fa2-acaf-4b5de693243b" providerId="ADAL" clId="{2FC3AD43-1D7C-49B9-AFC1-BB344A89BB8A}" dt="2023-08-23T16:25:40.586" v="59" actId="1035"/>
        <pc:sldMkLst>
          <pc:docMk/>
          <pc:sldMk cId="0" sldId="260"/>
        </pc:sldMkLst>
        <pc:picChg chg="add mod">
          <ac:chgData name="Phillip Fernandes" userId="458c9775-3a6f-4fa2-acaf-4b5de693243b" providerId="ADAL" clId="{2FC3AD43-1D7C-49B9-AFC1-BB344A89BB8A}" dt="2023-08-23T16:25:40.586" v="59" actId="1035"/>
          <ac:picMkLst>
            <pc:docMk/>
            <pc:sldMk cId="0" sldId="260"/>
            <ac:picMk id="2" creationId="{8F16387A-B728-9E24-4D59-A3A557470474}"/>
          </ac:picMkLst>
        </pc:picChg>
      </pc:sldChg>
      <pc:sldChg chg="addSp modSp mod">
        <pc:chgData name="Phillip Fernandes" userId="458c9775-3a6f-4fa2-acaf-4b5de693243b" providerId="ADAL" clId="{2FC3AD43-1D7C-49B9-AFC1-BB344A89BB8A}" dt="2023-08-23T16:25:52.124" v="66" actId="1036"/>
        <pc:sldMkLst>
          <pc:docMk/>
          <pc:sldMk cId="0" sldId="261"/>
        </pc:sldMkLst>
        <pc:picChg chg="add mod">
          <ac:chgData name="Phillip Fernandes" userId="458c9775-3a6f-4fa2-acaf-4b5de693243b" providerId="ADAL" clId="{2FC3AD43-1D7C-49B9-AFC1-BB344A89BB8A}" dt="2023-08-23T16:25:52.124" v="66" actId="1036"/>
          <ac:picMkLst>
            <pc:docMk/>
            <pc:sldMk cId="0" sldId="261"/>
            <ac:picMk id="2" creationId="{5DB0F27D-C5EF-777A-FEE1-7A0AB59B992A}"/>
          </ac:picMkLst>
        </pc:picChg>
      </pc:sldChg>
    </pc:docChg>
  </pc:docChgLst>
  <pc:docChgLst>
    <pc:chgData name="Phillip Fernandes" userId="458c9775-3a6f-4fa2-acaf-4b5de693243b" providerId="ADAL" clId="{4151A637-4CC6-431C-9C9B-D9EEACC587D6}"/>
    <pc:docChg chg="delSld">
      <pc:chgData name="Phillip Fernandes" userId="458c9775-3a6f-4fa2-acaf-4b5de693243b" providerId="ADAL" clId="{4151A637-4CC6-431C-9C9B-D9EEACC587D6}" dt="2023-08-23T16:27:22.114" v="1" actId="47"/>
      <pc:docMkLst>
        <pc:docMk/>
      </pc:docMkLst>
      <pc:sldChg chg="del">
        <pc:chgData name="Phillip Fernandes" userId="458c9775-3a6f-4fa2-acaf-4b5de693243b" providerId="ADAL" clId="{4151A637-4CC6-431C-9C9B-D9EEACC587D6}" dt="2023-08-23T16:27:18.559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4151A637-4CC6-431C-9C9B-D9EEACC587D6}" dt="2023-08-23T16:27:18.559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4151A637-4CC6-431C-9C9B-D9EEACC587D6}" dt="2023-08-23T16:27:22.114" v="1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4151A637-4CC6-431C-9C9B-D9EEACC587D6}" dt="2023-08-23T16:27:22.114" v="1" actId="47"/>
        <pc:sldMkLst>
          <pc:docMk/>
          <pc:sldMk cId="0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76557-EDB5-4C06-A6B6-48219A5DC27E}" type="datetimeFigureOut">
              <a:rPr lang="en-GB" smtClean="0"/>
              <a:t>23/08/2023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F2A6CF-396E-4BE9-9EE3-425B9F9A83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06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2AC685-31A2-8288-A735-579927846D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10130"/>
          <a:stretch/>
        </p:blipFill>
        <p:spPr>
          <a:xfrm>
            <a:off x="553470" y="664078"/>
            <a:ext cx="6711163" cy="56149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2023-08-23T16:27:24Z</dcterms:modified>
</cp:coreProperties>
</file>