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9844D-9FBE-4131-91AD-2FE9DBB98AB4}" v="5" dt="2023-08-23T13:49:4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BD6C-78F8-4CE5-8896-AE653A26AAA9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11F5-5743-4EBB-864C-D2FB8E548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31120-A98A-25E0-6845-204B73680D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0187"/>
          <a:stretch/>
        </p:blipFill>
        <p:spPr>
          <a:xfrm>
            <a:off x="574734" y="706537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2024-02-02T17:11:25Z</dcterms:modified>
</cp:coreProperties>
</file>