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21B69-C7DB-4BA7-8629-A600FFDBFBF9}" v="4" dt="2023-08-23T16:38:22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CE21B69-C7DB-4BA7-8629-A600FFDBFBF9}"/>
    <pc:docChg chg="delSld modSld">
      <pc:chgData name="Phillip Fernandes" userId="458c9775-3a6f-4fa2-acaf-4b5de693243b" providerId="ADAL" clId="{BCE21B69-C7DB-4BA7-8629-A600FFDBFBF9}" dt="2023-08-23T16:38:33.670" v="23" actId="47"/>
      <pc:docMkLst>
        <pc:docMk/>
      </pc:docMkLst>
      <pc:sldChg chg="del">
        <pc:chgData name="Phillip Fernandes" userId="458c9775-3a6f-4fa2-acaf-4b5de693243b" providerId="ADAL" clId="{BCE21B69-C7DB-4BA7-8629-A600FFDBFBF9}" dt="2023-08-23T16:37:43.496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BCE21B69-C7DB-4BA7-8629-A600FFDBFBF9}" dt="2023-08-23T16:37:53.524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BCE21B69-C7DB-4BA7-8629-A600FFDBFBF9}" dt="2023-08-23T16:37:53.524" v="5" actId="1036"/>
          <ac:picMkLst>
            <pc:docMk/>
            <pc:sldMk cId="0" sldId="257"/>
            <ac:picMk id="2" creationId="{2E8B8F1E-802A-0B80-BC21-5DB0F2D95E8D}"/>
          </ac:picMkLst>
        </pc:picChg>
      </pc:sldChg>
      <pc:sldChg chg="addSp modSp mod">
        <pc:chgData name="Phillip Fernandes" userId="458c9775-3a6f-4fa2-acaf-4b5de693243b" providerId="ADAL" clId="{BCE21B69-C7DB-4BA7-8629-A600FFDBFBF9}" dt="2023-08-23T16:38:01.656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BCE21B69-C7DB-4BA7-8629-A600FFDBFBF9}" dt="2023-08-23T16:38:01.656" v="12" actId="1036"/>
          <ac:picMkLst>
            <pc:docMk/>
            <pc:sldMk cId="0" sldId="258"/>
            <ac:picMk id="2" creationId="{928A5F17-B0AF-FE12-6E23-C412CCB31518}"/>
          </ac:picMkLst>
        </pc:picChg>
      </pc:sldChg>
      <pc:sldChg chg="addSp modSp mod">
        <pc:chgData name="Phillip Fernandes" userId="458c9775-3a6f-4fa2-acaf-4b5de693243b" providerId="ADAL" clId="{BCE21B69-C7DB-4BA7-8629-A600FFDBFBF9}" dt="2023-08-23T16:38:11.174" v="18" actId="1036"/>
        <pc:sldMkLst>
          <pc:docMk/>
          <pc:sldMk cId="0" sldId="259"/>
        </pc:sldMkLst>
        <pc:picChg chg="add mod">
          <ac:chgData name="Phillip Fernandes" userId="458c9775-3a6f-4fa2-acaf-4b5de693243b" providerId="ADAL" clId="{BCE21B69-C7DB-4BA7-8629-A600FFDBFBF9}" dt="2023-08-23T16:38:11.174" v="18" actId="1036"/>
          <ac:picMkLst>
            <pc:docMk/>
            <pc:sldMk cId="0" sldId="259"/>
            <ac:picMk id="2" creationId="{99405B7B-7E5F-25EC-D53D-1970E5137574}"/>
          </ac:picMkLst>
        </pc:picChg>
      </pc:sldChg>
      <pc:sldChg chg="addSp modSp mod">
        <pc:chgData name="Phillip Fernandes" userId="458c9775-3a6f-4fa2-acaf-4b5de693243b" providerId="ADAL" clId="{BCE21B69-C7DB-4BA7-8629-A600FFDBFBF9}" dt="2023-08-23T16:38:26.820" v="22" actId="1036"/>
        <pc:sldMkLst>
          <pc:docMk/>
          <pc:sldMk cId="0" sldId="260"/>
        </pc:sldMkLst>
        <pc:picChg chg="add mod">
          <ac:chgData name="Phillip Fernandes" userId="458c9775-3a6f-4fa2-acaf-4b5de693243b" providerId="ADAL" clId="{BCE21B69-C7DB-4BA7-8629-A600FFDBFBF9}" dt="2023-08-23T16:38:26.820" v="22" actId="1036"/>
          <ac:picMkLst>
            <pc:docMk/>
            <pc:sldMk cId="0" sldId="260"/>
            <ac:picMk id="2" creationId="{9C8FC0D2-343C-9AEF-D406-D5423E35FDC3}"/>
          </ac:picMkLst>
        </pc:picChg>
      </pc:sldChg>
      <pc:sldChg chg="del">
        <pc:chgData name="Phillip Fernandes" userId="458c9775-3a6f-4fa2-acaf-4b5de693243b" providerId="ADAL" clId="{BCE21B69-C7DB-4BA7-8629-A600FFDBFBF9}" dt="2023-08-23T16:38:33.670" v="23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0B5EBF91-2CCD-4EEE-905C-D85647233548}"/>
    <pc:docChg chg="delSld">
      <pc:chgData name="Phillip Fernandes" userId="458c9775-3a6f-4fa2-acaf-4b5de693243b" providerId="ADAL" clId="{0B5EBF91-2CCD-4EEE-905C-D85647233548}" dt="2023-08-23T16:41:07.903" v="1" actId="47"/>
      <pc:docMkLst>
        <pc:docMk/>
      </pc:docMkLst>
      <pc:sldChg chg="del">
        <pc:chgData name="Phillip Fernandes" userId="458c9775-3a6f-4fa2-acaf-4b5de693243b" providerId="ADAL" clId="{0B5EBF91-2CCD-4EEE-905C-D85647233548}" dt="2023-08-23T16:41:05.68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0B5EBF91-2CCD-4EEE-905C-D85647233548}" dt="2023-08-23T16:41:05.685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0B5EBF91-2CCD-4EEE-905C-D85647233548}" dt="2023-08-23T16:41:07.903" v="1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9C6D-2C8B-4663-B909-68A3409392E2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0F59-04CF-42E1-9E7E-0043DFFBE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405B7B-7E5F-25EC-D53D-1970E51375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 t="263" r="6274" b="-263"/>
          <a:stretch/>
        </p:blipFill>
        <p:spPr>
          <a:xfrm>
            <a:off x="553470" y="70660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2023-08-23T16:41:09Z</dcterms:modified>
</cp:coreProperties>
</file>