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C58E5B-6102-4199-B731-86C2085D52C2}" v="30" dt="2023-08-22T13:58:54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8" d="100"/>
          <a:sy n="98" d="100"/>
        </p:scale>
        <p:origin x="32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2796C-77F6-4AC0-A196-D22AB29DD4A8}" type="datetimeFigureOut">
              <a:rPr lang="en-GB" smtClean="0"/>
              <a:t>02/02/2024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37917-4E19-4803-99CB-ADB86064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66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map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card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2c3983cc-6aab-400c-81cf-efda077df934/?pbi_source=PowerPoin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ap ,textbox ,textbox ,textbox ,card ,card ,card ,card ,card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Duplicate of Duplicate of Page 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8C1985-39C3-033A-E6CF-1A154F2A6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r="10126"/>
          <a:stretch/>
        </p:blipFill>
        <p:spPr bwMode="auto">
          <a:xfrm>
            <a:off x="603785" y="693181"/>
            <a:ext cx="6726272" cy="5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66</Words>
  <Application>Microsoft Office PowerPoint</Application>
  <PresentationFormat>Widescreen</PresentationFormat>
  <Paragraphs>36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Custom Design</vt:lpstr>
      <vt:lpstr>Duplicate of Duplicate of Page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Alex Rodrigues</cp:lastModifiedBy>
  <cp:revision>5</cp:revision>
  <dcterms:created xsi:type="dcterms:W3CDTF">2016-09-04T11:54:55Z</dcterms:created>
  <dcterms:modified xsi:type="dcterms:W3CDTF">2024-02-02T17:20:37Z</dcterms:modified>
</cp:coreProperties>
</file>