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C58E5B-6102-4199-B731-86C2085D52C2}" v="30" dt="2023-08-22T13:58:54.0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 autoAdjust="0"/>
    <p:restoredTop sz="86410" autoAdjust="0"/>
  </p:normalViewPr>
  <p:slideViewPr>
    <p:cSldViewPr snapToGrid="0" snapToObjects="1">
      <p:cViewPr varScale="1">
        <p:scale>
          <a:sx n="63" d="100"/>
          <a:sy n="63" d="100"/>
        </p:scale>
        <p:origin x="52" y="18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lip Fernandes" userId="458c9775-3a6f-4fa2-acaf-4b5de693243b" providerId="ADAL" clId="{5CC58E5B-6102-4199-B731-86C2085D52C2}"/>
    <pc:docChg chg="undo custSel delSld modSld">
      <pc:chgData name="Phillip Fernandes" userId="458c9775-3a6f-4fa2-acaf-4b5de693243b" providerId="ADAL" clId="{5CC58E5B-6102-4199-B731-86C2085D52C2}" dt="2023-08-22T13:59:01.697" v="33" actId="47"/>
      <pc:docMkLst>
        <pc:docMk/>
      </pc:docMkLst>
      <pc:sldChg chg="del">
        <pc:chgData name="Phillip Fernandes" userId="458c9775-3a6f-4fa2-acaf-4b5de693243b" providerId="ADAL" clId="{5CC58E5B-6102-4199-B731-86C2085D52C2}" dt="2023-08-22T13:57:44.029" v="0" actId="47"/>
        <pc:sldMkLst>
          <pc:docMk/>
          <pc:sldMk cId="7630729" sldId="256"/>
        </pc:sldMkLst>
      </pc:sldChg>
      <pc:sldChg chg="addSp modSp">
        <pc:chgData name="Phillip Fernandes" userId="458c9775-3a6f-4fa2-acaf-4b5de693243b" providerId="ADAL" clId="{5CC58E5B-6102-4199-B731-86C2085D52C2}" dt="2023-08-22T13:58:06.785" v="1"/>
        <pc:sldMkLst>
          <pc:docMk/>
          <pc:sldMk cId="0" sldId="257"/>
        </pc:sldMkLst>
        <pc:picChg chg="add mod">
          <ac:chgData name="Phillip Fernandes" userId="458c9775-3a6f-4fa2-acaf-4b5de693243b" providerId="ADAL" clId="{5CC58E5B-6102-4199-B731-86C2085D52C2}" dt="2023-08-22T13:58:06.785" v="1"/>
          <ac:picMkLst>
            <pc:docMk/>
            <pc:sldMk cId="0" sldId="257"/>
            <ac:picMk id="2" creationId="{F013E803-09E7-1A2C-FD27-4744411CD8F8}"/>
          </ac:picMkLst>
        </pc:picChg>
      </pc:sldChg>
      <pc:sldChg chg="addSp modSp">
        <pc:chgData name="Phillip Fernandes" userId="458c9775-3a6f-4fa2-acaf-4b5de693243b" providerId="ADAL" clId="{5CC58E5B-6102-4199-B731-86C2085D52C2}" dt="2023-08-22T13:58:23.332" v="5" actId="1036"/>
        <pc:sldMkLst>
          <pc:docMk/>
          <pc:sldMk cId="0" sldId="258"/>
        </pc:sldMkLst>
        <pc:picChg chg="add mod">
          <ac:chgData name="Phillip Fernandes" userId="458c9775-3a6f-4fa2-acaf-4b5de693243b" providerId="ADAL" clId="{5CC58E5B-6102-4199-B731-86C2085D52C2}" dt="2023-08-22T13:58:23.332" v="5" actId="1036"/>
          <ac:picMkLst>
            <pc:docMk/>
            <pc:sldMk cId="0" sldId="258"/>
            <ac:picMk id="2" creationId="{909E8486-CBC5-22AB-89B3-92D2E548F2C6}"/>
          </ac:picMkLst>
        </pc:picChg>
      </pc:sldChg>
      <pc:sldChg chg="addSp modSp">
        <pc:chgData name="Phillip Fernandes" userId="458c9775-3a6f-4fa2-acaf-4b5de693243b" providerId="ADAL" clId="{5CC58E5B-6102-4199-B731-86C2085D52C2}" dt="2023-08-22T13:58:35.720" v="25" actId="1036"/>
        <pc:sldMkLst>
          <pc:docMk/>
          <pc:sldMk cId="0" sldId="259"/>
        </pc:sldMkLst>
        <pc:picChg chg="add mod">
          <ac:chgData name="Phillip Fernandes" userId="458c9775-3a6f-4fa2-acaf-4b5de693243b" providerId="ADAL" clId="{5CC58E5B-6102-4199-B731-86C2085D52C2}" dt="2023-08-22T13:58:35.720" v="25" actId="1036"/>
          <ac:picMkLst>
            <pc:docMk/>
            <pc:sldMk cId="0" sldId="259"/>
            <ac:picMk id="2" creationId="{158C1985-39C3-033A-E6CF-1A154F2A63B9}"/>
          </ac:picMkLst>
        </pc:picChg>
      </pc:sldChg>
      <pc:sldChg chg="addSp delSp modSp mod setBg">
        <pc:chgData name="Phillip Fernandes" userId="458c9775-3a6f-4fa2-acaf-4b5de693243b" providerId="ADAL" clId="{5CC58E5B-6102-4199-B731-86C2085D52C2}" dt="2023-08-22T13:58:54.016" v="32" actId="1036"/>
        <pc:sldMkLst>
          <pc:docMk/>
          <pc:sldMk cId="0" sldId="260"/>
        </pc:sldMkLst>
        <pc:spChg chg="ord">
          <ac:chgData name="Phillip Fernandes" userId="458c9775-3a6f-4fa2-acaf-4b5de693243b" providerId="ADAL" clId="{5CC58E5B-6102-4199-B731-86C2085D52C2}" dt="2023-08-22T13:58:51.447" v="29" actId="26606"/>
          <ac:spMkLst>
            <pc:docMk/>
            <pc:sldMk cId="0" sldId="260"/>
            <ac:spMk id="4" creationId="{00000000-0000-0000-0000-000000000000}"/>
          </ac:spMkLst>
        </pc:spChg>
        <pc:spChg chg="add del">
          <ac:chgData name="Phillip Fernandes" userId="458c9775-3a6f-4fa2-acaf-4b5de693243b" providerId="ADAL" clId="{5CC58E5B-6102-4199-B731-86C2085D52C2}" dt="2023-08-22T13:58:51.447" v="29" actId="26606"/>
          <ac:spMkLst>
            <pc:docMk/>
            <pc:sldMk cId="0" sldId="260"/>
            <ac:spMk id="9" creationId="{6234BCC6-39B9-47D9-8BF8-C665401AE23C}"/>
          </ac:spMkLst>
        </pc:spChg>
        <pc:spChg chg="add del">
          <ac:chgData name="Phillip Fernandes" userId="458c9775-3a6f-4fa2-acaf-4b5de693243b" providerId="ADAL" clId="{5CC58E5B-6102-4199-B731-86C2085D52C2}" dt="2023-08-22T13:58:51.447" v="29" actId="26606"/>
          <ac:spMkLst>
            <pc:docMk/>
            <pc:sldMk cId="0" sldId="260"/>
            <ac:spMk id="11" creationId="{72A9CE9D-DAC3-40AF-B504-78A64A909F9D}"/>
          </ac:spMkLst>
        </pc:spChg>
        <pc:spChg chg="add del">
          <ac:chgData name="Phillip Fernandes" userId="458c9775-3a6f-4fa2-acaf-4b5de693243b" providerId="ADAL" clId="{5CC58E5B-6102-4199-B731-86C2085D52C2}" dt="2023-08-22T13:58:51.447" v="29" actId="26606"/>
          <ac:spMkLst>
            <pc:docMk/>
            <pc:sldMk cId="0" sldId="260"/>
            <ac:spMk id="13" creationId="{506D7452-6CDE-4381-86CE-07B2459383D5}"/>
          </ac:spMkLst>
        </pc:spChg>
        <pc:spChg chg="add del">
          <ac:chgData name="Phillip Fernandes" userId="458c9775-3a6f-4fa2-acaf-4b5de693243b" providerId="ADAL" clId="{5CC58E5B-6102-4199-B731-86C2085D52C2}" dt="2023-08-22T13:58:51.447" v="29" actId="26606"/>
          <ac:spMkLst>
            <pc:docMk/>
            <pc:sldMk cId="0" sldId="260"/>
            <ac:spMk id="15" creationId="{762DA937-8B55-4317-BD32-98D7AF30E39E}"/>
          </ac:spMkLst>
        </pc:spChg>
        <pc:spChg chg="add del">
          <ac:chgData name="Phillip Fernandes" userId="458c9775-3a6f-4fa2-acaf-4b5de693243b" providerId="ADAL" clId="{5CC58E5B-6102-4199-B731-86C2085D52C2}" dt="2023-08-22T13:58:51.447" v="29" actId="26606"/>
          <ac:spMkLst>
            <pc:docMk/>
            <pc:sldMk cId="0" sldId="260"/>
            <ac:spMk id="17" creationId="{C52EE5A8-045B-4D39-8ED1-513334085EEC}"/>
          </ac:spMkLst>
        </pc:spChg>
        <pc:picChg chg="add mod">
          <ac:chgData name="Phillip Fernandes" userId="458c9775-3a6f-4fa2-acaf-4b5de693243b" providerId="ADAL" clId="{5CC58E5B-6102-4199-B731-86C2085D52C2}" dt="2023-08-22T13:58:54.016" v="32" actId="1036"/>
          <ac:picMkLst>
            <pc:docMk/>
            <pc:sldMk cId="0" sldId="260"/>
            <ac:picMk id="2" creationId="{A7BDD9B9-8530-866E-4EA1-F2158285EE91}"/>
          </ac:picMkLst>
        </pc:picChg>
        <pc:picChg chg="mod">
          <ac:chgData name="Phillip Fernandes" userId="458c9775-3a6f-4fa2-acaf-4b5de693243b" providerId="ADAL" clId="{5CC58E5B-6102-4199-B731-86C2085D52C2}" dt="2023-08-22T13:58:51.447" v="29" actId="26606"/>
          <ac:picMkLst>
            <pc:docMk/>
            <pc:sldMk cId="0" sldId="260"/>
            <ac:picMk id="3" creationId="{00000000-0000-0000-0000-000000000000}"/>
          </ac:picMkLst>
        </pc:picChg>
      </pc:sldChg>
      <pc:sldChg chg="del">
        <pc:chgData name="Phillip Fernandes" userId="458c9775-3a6f-4fa2-acaf-4b5de693243b" providerId="ADAL" clId="{5CC58E5B-6102-4199-B731-86C2085D52C2}" dt="2023-08-22T13:59:01.697" v="33" actId="47"/>
        <pc:sldMkLst>
          <pc:docMk/>
          <pc:sldMk cId="0" sldId="261"/>
        </pc:sldMkLst>
      </pc:sldChg>
    </pc:docChg>
  </pc:docChgLst>
  <pc:docChgLst>
    <pc:chgData name="Phillip Fernandes" userId="458c9775-3a6f-4fa2-acaf-4b5de693243b" providerId="ADAL" clId="{997E05E6-E8E7-4ECF-AACC-7FBD766C1157}"/>
    <pc:docChg chg="delSld">
      <pc:chgData name="Phillip Fernandes" userId="458c9775-3a6f-4fa2-acaf-4b5de693243b" providerId="ADAL" clId="{997E05E6-E8E7-4ECF-AACC-7FBD766C1157}" dt="2023-08-22T15:14:19.474" v="1" actId="47"/>
      <pc:docMkLst>
        <pc:docMk/>
      </pc:docMkLst>
      <pc:sldChg chg="del">
        <pc:chgData name="Phillip Fernandes" userId="458c9775-3a6f-4fa2-acaf-4b5de693243b" providerId="ADAL" clId="{997E05E6-E8E7-4ECF-AACC-7FBD766C1157}" dt="2023-08-22T15:14:16.598" v="0" actId="47"/>
        <pc:sldMkLst>
          <pc:docMk/>
          <pc:sldMk cId="0" sldId="257"/>
        </pc:sldMkLst>
      </pc:sldChg>
      <pc:sldChg chg="del">
        <pc:chgData name="Phillip Fernandes" userId="458c9775-3a6f-4fa2-acaf-4b5de693243b" providerId="ADAL" clId="{997E05E6-E8E7-4ECF-AACC-7FBD766C1157}" dt="2023-08-22T15:14:19.474" v="1" actId="47"/>
        <pc:sldMkLst>
          <pc:docMk/>
          <pc:sldMk cId="0" sldId="259"/>
        </pc:sldMkLst>
      </pc:sldChg>
      <pc:sldChg chg="del">
        <pc:chgData name="Phillip Fernandes" userId="458c9775-3a6f-4fa2-acaf-4b5de693243b" providerId="ADAL" clId="{997E05E6-E8E7-4ECF-AACC-7FBD766C1157}" dt="2023-08-22T15:14:19.474" v="1" actId="47"/>
        <pc:sldMkLst>
          <pc:docMk/>
          <pc:sldMk cId="0" sldId="26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72796C-77F6-4AC0-A196-D22AB29DD4A8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D37917-4E19-4803-99CB-ADB8606415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2669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map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2c3983cc-6aab-400c-81cf-efda077df934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map ,textbox ,textbox ,textbox ,card ,card ,card ,card ,card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Duplicate of Page 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09E8486-CBC5-22AB-89B3-92D2E548F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0" r="10040"/>
          <a:stretch/>
        </p:blipFill>
        <p:spPr bwMode="auto">
          <a:xfrm>
            <a:off x="550101" y="702064"/>
            <a:ext cx="6726272" cy="561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64</Words>
  <Application>Microsoft Office PowerPoint</Application>
  <PresentationFormat>Widescreen</PresentationFormat>
  <Paragraphs>36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Custom Design</vt:lpstr>
      <vt:lpstr>Duplicate of Page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Phillip Fernandes</cp:lastModifiedBy>
  <cp:revision>4</cp:revision>
  <dcterms:created xsi:type="dcterms:W3CDTF">2016-09-04T11:54:55Z</dcterms:created>
  <dcterms:modified xsi:type="dcterms:W3CDTF">2023-08-22T15:14:21Z</dcterms:modified>
</cp:coreProperties>
</file>