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9844D-9FBE-4131-91AD-2FE9DBB98AB4}" v="5" dt="2023-08-23T13:49:4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D58575B5-5E52-4293-AF0F-7CC514971A32}"/>
    <pc:docChg chg="delSld">
      <pc:chgData name="Phillip Fernandes" userId="458c9775-3a6f-4fa2-acaf-4b5de693243b" providerId="ADAL" clId="{D58575B5-5E52-4293-AF0F-7CC514971A32}" dt="2023-08-23T13:51:56.791" v="1" actId="47"/>
      <pc:docMkLst>
        <pc:docMk/>
      </pc:docMkLst>
      <pc:sldChg chg="del">
        <pc:chgData name="Phillip Fernandes" userId="458c9775-3a6f-4fa2-acaf-4b5de693243b" providerId="ADAL" clId="{D58575B5-5E52-4293-AF0F-7CC514971A32}" dt="2023-08-23T13:51:53.970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D58575B5-5E52-4293-AF0F-7CC514971A32}" dt="2023-08-23T13:51:53.970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D58575B5-5E52-4293-AF0F-7CC514971A32}" dt="2023-08-23T13:51:56.791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D58575B5-5E52-4293-AF0F-7CC514971A32}" dt="2023-08-23T13:51:56.791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5C89844D-9FBE-4131-91AD-2FE9DBB98AB4}"/>
    <pc:docChg chg="delSld modSld">
      <pc:chgData name="Phillip Fernandes" userId="458c9775-3a6f-4fa2-acaf-4b5de693243b" providerId="ADAL" clId="{5C89844D-9FBE-4131-91AD-2FE9DBB98AB4}" dt="2023-08-23T13:49:54.253" v="34" actId="1036"/>
      <pc:docMkLst>
        <pc:docMk/>
      </pc:docMkLst>
      <pc:sldChg chg="del">
        <pc:chgData name="Phillip Fernandes" userId="458c9775-3a6f-4fa2-acaf-4b5de693243b" providerId="ADAL" clId="{5C89844D-9FBE-4131-91AD-2FE9DBB98AB4}" dt="2023-08-23T13:48:45.403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5C89844D-9FBE-4131-91AD-2FE9DBB98AB4}" dt="2023-08-23T13:48:57.138" v="8" actId="1036"/>
        <pc:sldMkLst>
          <pc:docMk/>
          <pc:sldMk cId="0" sldId="257"/>
        </pc:sldMkLst>
        <pc:picChg chg="add mod">
          <ac:chgData name="Phillip Fernandes" userId="458c9775-3a6f-4fa2-acaf-4b5de693243b" providerId="ADAL" clId="{5C89844D-9FBE-4131-91AD-2FE9DBB98AB4}" dt="2023-08-23T13:48:57.138" v="8" actId="1036"/>
          <ac:picMkLst>
            <pc:docMk/>
            <pc:sldMk cId="0" sldId="257"/>
            <ac:picMk id="2" creationId="{B34751AA-0602-B645-8AD3-BE61D88EEE80}"/>
          </ac:picMkLst>
        </pc:picChg>
      </pc:sldChg>
      <pc:sldChg chg="addSp modSp mod">
        <pc:chgData name="Phillip Fernandes" userId="458c9775-3a6f-4fa2-acaf-4b5de693243b" providerId="ADAL" clId="{5C89844D-9FBE-4131-91AD-2FE9DBB98AB4}" dt="2023-08-23T13:49:07.034" v="14" actId="1035"/>
        <pc:sldMkLst>
          <pc:docMk/>
          <pc:sldMk cId="0" sldId="258"/>
        </pc:sldMkLst>
        <pc:picChg chg="add mod">
          <ac:chgData name="Phillip Fernandes" userId="458c9775-3a6f-4fa2-acaf-4b5de693243b" providerId="ADAL" clId="{5C89844D-9FBE-4131-91AD-2FE9DBB98AB4}" dt="2023-08-23T13:49:07.034" v="14" actId="1035"/>
          <ac:picMkLst>
            <pc:docMk/>
            <pc:sldMk cId="0" sldId="258"/>
            <ac:picMk id="2" creationId="{13631120-A98A-25E0-6845-204B73680D27}"/>
          </ac:picMkLst>
        </pc:picChg>
      </pc:sldChg>
      <pc:sldChg chg="addSp modSp mod">
        <pc:chgData name="Phillip Fernandes" userId="458c9775-3a6f-4fa2-acaf-4b5de693243b" providerId="ADAL" clId="{5C89844D-9FBE-4131-91AD-2FE9DBB98AB4}" dt="2023-08-23T13:49:24.778" v="20" actId="1036"/>
        <pc:sldMkLst>
          <pc:docMk/>
          <pc:sldMk cId="0" sldId="259"/>
        </pc:sldMkLst>
        <pc:picChg chg="add mod">
          <ac:chgData name="Phillip Fernandes" userId="458c9775-3a6f-4fa2-acaf-4b5de693243b" providerId="ADAL" clId="{5C89844D-9FBE-4131-91AD-2FE9DBB98AB4}" dt="2023-08-23T13:49:24.778" v="20" actId="1036"/>
          <ac:picMkLst>
            <pc:docMk/>
            <pc:sldMk cId="0" sldId="259"/>
            <ac:picMk id="2" creationId="{1ECAEBC2-0551-5A67-7DCD-6868B4D558FB}"/>
          </ac:picMkLst>
        </pc:picChg>
      </pc:sldChg>
      <pc:sldChg chg="addSp modSp mod">
        <pc:chgData name="Phillip Fernandes" userId="458c9775-3a6f-4fa2-acaf-4b5de693243b" providerId="ADAL" clId="{5C89844D-9FBE-4131-91AD-2FE9DBB98AB4}" dt="2023-08-23T13:49:36.893" v="26" actId="1036"/>
        <pc:sldMkLst>
          <pc:docMk/>
          <pc:sldMk cId="0" sldId="260"/>
        </pc:sldMkLst>
        <pc:picChg chg="add mod">
          <ac:chgData name="Phillip Fernandes" userId="458c9775-3a6f-4fa2-acaf-4b5de693243b" providerId="ADAL" clId="{5C89844D-9FBE-4131-91AD-2FE9DBB98AB4}" dt="2023-08-23T13:49:36.893" v="26" actId="1036"/>
          <ac:picMkLst>
            <pc:docMk/>
            <pc:sldMk cId="0" sldId="260"/>
            <ac:picMk id="2" creationId="{FFF4F21A-343B-6B3C-AC92-2AD631E65716}"/>
          </ac:picMkLst>
        </pc:picChg>
      </pc:sldChg>
      <pc:sldChg chg="addSp modSp mod">
        <pc:chgData name="Phillip Fernandes" userId="458c9775-3a6f-4fa2-acaf-4b5de693243b" providerId="ADAL" clId="{5C89844D-9FBE-4131-91AD-2FE9DBB98AB4}" dt="2023-08-23T13:49:54.253" v="34" actId="1036"/>
        <pc:sldMkLst>
          <pc:docMk/>
          <pc:sldMk cId="0" sldId="261"/>
        </pc:sldMkLst>
        <pc:picChg chg="add mod">
          <ac:chgData name="Phillip Fernandes" userId="458c9775-3a6f-4fa2-acaf-4b5de693243b" providerId="ADAL" clId="{5C89844D-9FBE-4131-91AD-2FE9DBB98AB4}" dt="2023-08-23T13:49:54.253" v="34" actId="1036"/>
          <ac:picMkLst>
            <pc:docMk/>
            <pc:sldMk cId="0" sldId="261"/>
            <ac:picMk id="5" creationId="{1425B0EF-1969-E7D4-2139-BEDE1CEE25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BD6C-78F8-4CE5-8896-AE653A26AAA9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11F5-5743-4EBB-864C-D2FB8E548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5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AEBC2-0551-5A67-7DCD-6868B4D558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t="61" r="1738" b="-61"/>
          <a:stretch/>
        </p:blipFill>
        <p:spPr>
          <a:xfrm>
            <a:off x="574734" y="685343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2023-08-23T13:52:01Z</dcterms:modified>
</cp:coreProperties>
</file>