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60" d="100"/>
          <a:sy n="60" d="100"/>
        </p:scale>
        <p:origin x="16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040D1-692F-4E1C-A671-725916C03CA5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CAC74-9C62-4492-A6FA-7B0A6DB12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045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476D758-0AB4-F8B0-0365-3C404FB1F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1" r="20041"/>
          <a:stretch/>
        </p:blipFill>
        <p:spPr bwMode="auto">
          <a:xfrm>
            <a:off x="592631" y="701865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62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Alice Shelton-Agar</cp:lastModifiedBy>
  <cp:revision>5</cp:revision>
  <dcterms:created xsi:type="dcterms:W3CDTF">2016-09-04T11:54:55Z</dcterms:created>
  <dcterms:modified xsi:type="dcterms:W3CDTF">2023-08-25T16:15:25Z</dcterms:modified>
</cp:coreProperties>
</file>