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0535-7ADD-40DE-BF09-B913F1EBE91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847A-1B7B-4924-873E-DDFCACAC7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293B8B-6BD2-A62E-4240-8A283D7C1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286" r="38324" b="3249"/>
          <a:stretch/>
        </p:blipFill>
        <p:spPr bwMode="auto">
          <a:xfrm>
            <a:off x="618476" y="71343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2024-02-02T15:20:51Z</dcterms:modified>
</cp:coreProperties>
</file>