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B32A6-0C3F-4B8F-97E3-5C8FB6063685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79EA4-4592-4F38-B2D0-47DAE2D13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45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E934F7-9024-3FB3-0A10-71064CEFDE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682" b="9553"/>
          <a:stretch/>
        </p:blipFill>
        <p:spPr>
          <a:xfrm>
            <a:off x="626742" y="672199"/>
            <a:ext cx="6851235" cy="56010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66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2023-08-25T15:25:18Z</dcterms:modified>
</cp:coreProperties>
</file>