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D304C-D1E8-44B2-9585-5E5A4558A6FF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BB3E0-A540-4771-BCA9-0CFB1C8ED4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50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7C58EB6-0567-3190-0D9E-AE6379135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3" t="-266" r="26617" b="266"/>
          <a:stretch/>
        </p:blipFill>
        <p:spPr bwMode="auto">
          <a:xfrm>
            <a:off x="624528" y="70186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2023-08-25T13:01:53Z</dcterms:modified>
</cp:coreProperties>
</file>