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60" d="100"/>
          <a:sy n="60" d="100"/>
        </p:scale>
        <p:origin x="16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2084D-7FAC-4612-A31F-5632D4F79716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5B294-4AAD-4301-9E94-4A81282E5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702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F18B5E6-207E-B75E-A96E-9B0ED4BDB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4" r="20094"/>
          <a:stretch/>
        </p:blipFill>
        <p:spPr bwMode="auto">
          <a:xfrm>
            <a:off x="613896" y="717300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64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Alice Shelton-Agar</cp:lastModifiedBy>
  <cp:revision>5</cp:revision>
  <dcterms:created xsi:type="dcterms:W3CDTF">2016-09-04T11:54:55Z</dcterms:created>
  <dcterms:modified xsi:type="dcterms:W3CDTF">2023-08-25T14:45:04Z</dcterms:modified>
</cp:coreProperties>
</file>