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2FEA-C1EB-4EC2-8135-4AE7B4CE1E2F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0778-71F0-4D86-B84A-B88DFCF55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F49111-1AF1-496F-4A26-3D25134FA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t="226" r="8838" b="-226"/>
          <a:stretch/>
        </p:blipFill>
        <p:spPr bwMode="auto">
          <a:xfrm>
            <a:off x="613896" y="71249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2023-08-25T15:55:32Z</dcterms:modified>
</cp:coreProperties>
</file>