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E186-EA36-4ECE-B241-359B25EDF29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EA79A-AC66-4265-9EE3-ADE3CB2B4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5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7E147-38BE-227D-75CB-DCC7DED64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30" b="8039"/>
          <a:stretch/>
        </p:blipFill>
        <p:spPr>
          <a:xfrm>
            <a:off x="591403" y="701866"/>
            <a:ext cx="6848273" cy="5609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2023-08-25T16:26:17Z</dcterms:modified>
</cp:coreProperties>
</file>