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856B0-4703-4C03-87DA-0797303FF4E7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F4A5-C770-43FF-87DB-BD30D86E0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06D998-E34F-F5F6-49B5-A45D22F56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603263" y="70186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2023-08-25T13:48:20Z</dcterms:modified>
</cp:coreProperties>
</file>