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8BE1E-BB0F-44FA-A2BB-AD24C44A6F36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BA02C-8FE4-4E24-8A3D-9C99CBD6A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9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F32C496-CD18-9597-39DA-1A5FAA3FB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20041"/>
          <a:stretch/>
        </p:blipFill>
        <p:spPr bwMode="auto">
          <a:xfrm>
            <a:off x="603264" y="712498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2023-08-25T13:44:18Z</dcterms:modified>
</cp:coreProperties>
</file>