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6C5E6-DDAC-4FEC-8133-D8B1158CDE7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9780D-8A5E-42E1-BA92-F5FF83F53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4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9C8B26-0D50-DF1F-9073-4B8F1FD3C9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65" t="2104" r="6344" b="-260"/>
          <a:stretch/>
        </p:blipFill>
        <p:spPr>
          <a:xfrm>
            <a:off x="612231" y="691445"/>
            <a:ext cx="6856259" cy="58023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2023-08-25T15:40:53Z</dcterms:modified>
</cp:coreProperties>
</file>